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696" r:id="rId2"/>
    <p:sldMasterId id="2147483712" r:id="rId3"/>
    <p:sldMasterId id="2147483720" r:id="rId4"/>
  </p:sldMasterIdLst>
  <p:notesMasterIdLst>
    <p:notesMasterId r:id="rId14"/>
  </p:notesMasterIdLst>
  <p:handoutMasterIdLst>
    <p:handoutMasterId r:id="rId15"/>
  </p:handoutMasterIdLst>
  <p:sldIdLst>
    <p:sldId id="318" r:id="rId5"/>
    <p:sldId id="321" r:id="rId6"/>
    <p:sldId id="322" r:id="rId7"/>
    <p:sldId id="325" r:id="rId8"/>
    <p:sldId id="328" r:id="rId9"/>
    <p:sldId id="329" r:id="rId10"/>
    <p:sldId id="332" r:id="rId11"/>
    <p:sldId id="330" r:id="rId12"/>
    <p:sldId id="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340"/>
    <a:srgbClr val="BB0000"/>
    <a:srgbClr val="002D72"/>
    <a:srgbClr val="A41B30"/>
    <a:srgbClr val="EB3644"/>
    <a:srgbClr val="042E6F"/>
    <a:srgbClr val="E2E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47"/>
    <p:restoredTop sz="94647"/>
  </p:normalViewPr>
  <p:slideViewPr>
    <p:cSldViewPr snapToGrid="0" snapToObjects="1">
      <p:cViewPr varScale="1">
        <p:scale>
          <a:sx n="151" d="100"/>
          <a:sy n="151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7" d="100"/>
          <a:sy n="117" d="100"/>
        </p:scale>
        <p:origin x="287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FD53E3-6C3D-7F4B-BFC6-69E6238306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2DDA42-B22A-354A-8873-1458874846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F81AD-4332-E949-844C-31A6F1FB7B96}" type="datetimeFigureOut">
              <a:rPr lang="en-US" smtClean="0"/>
              <a:t>8/23/18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4AC4B-DFB5-5C4B-91E4-52FCB9C298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43DD7-889D-BF41-8A0C-41B823F551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8D5F3-26FE-4545-B0BF-A4A8CBEE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4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E918A-5A92-A74D-9AEC-ECA8F0CF2C0D}" type="datetimeFigureOut">
              <a:rPr lang="en-US" smtClean="0"/>
              <a:t>8/23/18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71660-0C33-7A45-B822-C224A5456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71660-0C33-7A45-B822-C224A54560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9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B62DD0-FC47-C44E-A65D-299BC2DF95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75971" y="1579118"/>
            <a:ext cx="6200234" cy="157667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4400" b="1" i="0">
                <a:solidFill>
                  <a:srgbClr val="EF33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headline text here.</a:t>
            </a:r>
          </a:p>
        </p:txBody>
      </p:sp>
    </p:spTree>
    <p:extLst>
      <p:ext uri="{BB962C8B-B14F-4D97-AF65-F5344CB8AC3E}">
        <p14:creationId xmlns:p14="http://schemas.microsoft.com/office/powerpoint/2010/main" val="204163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942A7-7B24-2441-A89A-20FD9690E3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75971" y="1579118"/>
            <a:ext cx="6200234" cy="157667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4400" b="1" i="0">
                <a:solidFill>
                  <a:srgbClr val="EF33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headline text here.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7C7E4C4-D2D8-6D45-BEE4-3311950125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5972" y="4081346"/>
            <a:ext cx="6200234" cy="53553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lIns="182880" tIns="182880" rIns="0" bIns="182880" anchor="t" anchorCtr="0">
            <a:spAutoFit/>
          </a:bodyPr>
          <a:lstStyle>
            <a:lvl1pPr marL="0" indent="0" algn="l">
              <a:buNone/>
              <a:defRPr sz="1200" b="1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name, title and/or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7083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1709F57-6DEE-1641-87D8-975E8D59BD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15" y="1121918"/>
            <a:ext cx="6144322" cy="157667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4400" b="1" i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headline text here.</a:t>
            </a:r>
          </a:p>
        </p:txBody>
      </p:sp>
    </p:spTree>
    <p:extLst>
      <p:ext uri="{BB962C8B-B14F-4D97-AF65-F5344CB8AC3E}">
        <p14:creationId xmlns:p14="http://schemas.microsoft.com/office/powerpoint/2010/main" val="159379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B19CB2A-C2DB-C94A-8482-3036CF6D44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015" y="4939990"/>
            <a:ext cx="6144322" cy="53553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lIns="182880" tIns="182880" rIns="0" bIns="182880" anchor="t" anchorCtr="0">
            <a:spAutoFit/>
          </a:bodyPr>
          <a:lstStyle>
            <a:lvl1pPr marL="0" indent="0" algn="l">
              <a:buNone/>
              <a:defRPr sz="1200" b="1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18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name, title and/or contact information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23254BE-5E47-EE41-B406-87E6AE10C09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15" y="1121918"/>
            <a:ext cx="6144322" cy="157667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4400" b="1" i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Insert headline text here.</a:t>
            </a:r>
          </a:p>
        </p:txBody>
      </p:sp>
    </p:spTree>
    <p:extLst>
      <p:ext uri="{BB962C8B-B14F-4D97-AF65-F5344CB8AC3E}">
        <p14:creationId xmlns:p14="http://schemas.microsoft.com/office/powerpoint/2010/main" val="80997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3D835805-6014-2141-98E9-DA4E550C530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6703" y="1"/>
            <a:ext cx="9186982" cy="1345323"/>
          </a:xfrm>
          <a:prstGeom prst="rect">
            <a:avLst/>
          </a:prstGeom>
        </p:spPr>
        <p:txBody>
          <a:bodyPr wrap="square" lIns="0" tIns="182880" rIns="0" bIns="91440" anchor="ctr" anchorCtr="0"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  <p:sp>
        <p:nvSpPr>
          <p:cNvPr id="7" name="Text Placeholder 18">
            <a:extLst>
              <a:ext uri="{FF2B5EF4-FFF2-40B4-BE49-F238E27FC236}">
                <a16:creationId xmlns:a16="http://schemas.microsoft.com/office/drawing/2014/main" id="{C805DF5D-3854-F746-954C-4A42133054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6703" y="1597800"/>
            <a:ext cx="9143437" cy="168251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571500" indent="-571500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100000"/>
              <a:buFont typeface="Courier New" panose="02070309020205020404" pitchFamily="49" charset="0"/>
              <a:buChar char="o"/>
              <a:tabLst/>
              <a:defRPr sz="36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7900" indent="-406400">
              <a:lnSpc>
                <a:spcPct val="100000"/>
              </a:lnSpc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System Font Regular"/>
              <a:buChar char="-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3188" indent="-395288">
              <a:lnSpc>
                <a:spcPct val="100000"/>
              </a:lnSpc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US" dirty="0"/>
              <a:t>Insert text	</a:t>
            </a:r>
          </a:p>
          <a:p>
            <a:pPr lvl="1"/>
            <a:r>
              <a:rPr lang="en-US" dirty="0"/>
              <a:t>Insert text</a:t>
            </a:r>
          </a:p>
          <a:p>
            <a:pPr lvl="2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905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3D835805-6014-2141-98E9-DA4E550C530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6703" y="1"/>
            <a:ext cx="9186982" cy="1345323"/>
          </a:xfrm>
          <a:prstGeom prst="rect">
            <a:avLst/>
          </a:prstGeom>
        </p:spPr>
        <p:txBody>
          <a:bodyPr wrap="square" lIns="0" tIns="182880" rIns="0" bIns="91440" anchor="ctr" anchorCtr="0"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6B49303-0905-3C40-92D4-2BC0D8C9227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999034" y="6219271"/>
            <a:ext cx="1328547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000"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 Slide </a:t>
            </a:r>
            <a:fld id="{0FA8B5A2-702C-1B46-88EE-D9D7E5F12D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1BCF5-9C4C-D742-B02C-48FD49FEFB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9378" y="6401833"/>
            <a:ext cx="2260600" cy="174600"/>
          </a:xfrm>
          <a:prstGeom prst="rect">
            <a:avLst/>
          </a:prstGeom>
        </p:spPr>
        <p:txBody>
          <a:bodyPr bIns="0"/>
          <a:lstStyle>
            <a:lvl1pPr marL="0" indent="0" algn="r">
              <a:buNone/>
              <a:defRPr sz="1000" i="1"/>
            </a:lvl1pPr>
          </a:lstStyle>
          <a:p>
            <a:pPr lvl="0"/>
            <a:r>
              <a:rPr lang="en-US" dirty="0"/>
              <a:t>Insert copyright text here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4B31B72A-7CB2-8545-ACAE-D8FD9C8924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6703" y="1597800"/>
            <a:ext cx="9143437" cy="168251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571500" indent="-571500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100000"/>
              <a:buFont typeface="Courier New" panose="02070309020205020404" pitchFamily="49" charset="0"/>
              <a:buChar char="o"/>
              <a:tabLst/>
              <a:defRPr sz="36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7900" indent="-406400">
              <a:lnSpc>
                <a:spcPct val="100000"/>
              </a:lnSpc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System Font Regular"/>
              <a:buChar char="-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3188" indent="-395288">
              <a:lnSpc>
                <a:spcPct val="100000"/>
              </a:lnSpc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US" dirty="0"/>
              <a:t>Insert text	</a:t>
            </a:r>
          </a:p>
          <a:p>
            <a:pPr lvl="1"/>
            <a:r>
              <a:rPr lang="en-US" dirty="0"/>
              <a:t>Insert text</a:t>
            </a:r>
          </a:p>
          <a:p>
            <a:pPr lvl="2"/>
            <a:r>
              <a:rPr lang="en-US" dirty="0"/>
              <a:t>Insert text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C688C87-4D7B-6A41-B3DD-73314B9A6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23685" y="495355"/>
            <a:ext cx="164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FC9FC5A-E6CD-9D4A-862F-FEE7119A6FBE}" type="datetime4">
              <a:rPr lang="en-US" smtClean="0"/>
              <a:t>August 23,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1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3D835805-6014-2141-98E9-DA4E550C530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6703" y="1"/>
            <a:ext cx="9186982" cy="1345323"/>
          </a:xfrm>
          <a:prstGeom prst="rect">
            <a:avLst/>
          </a:prstGeom>
        </p:spPr>
        <p:txBody>
          <a:bodyPr wrap="square" lIns="0" tIns="182880" rIns="0" bIns="91440" anchor="ctr" anchorCtr="0"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7DC2315-BC8E-C440-B326-6B885835A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6704" y="1597800"/>
            <a:ext cx="4928676" cy="1559401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571500" indent="-571500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100000"/>
              <a:buFont typeface="Courier New" panose="02070309020205020404" pitchFamily="49" charset="0"/>
              <a:buChar char="o"/>
              <a:tabLst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7900" indent="-406400">
              <a:lnSpc>
                <a:spcPct val="100000"/>
              </a:lnSpc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System Font Regular"/>
              <a:buChar char="-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3188" indent="-395288">
              <a:lnSpc>
                <a:spcPct val="100000"/>
              </a:lnSpc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Insert text</a:t>
            </a:r>
          </a:p>
          <a:p>
            <a:pPr lvl="2"/>
            <a:r>
              <a:rPr lang="en-US" dirty="0"/>
              <a:t>Insert text</a:t>
            </a:r>
          </a:p>
        </p:txBody>
      </p:sp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3849A3DB-3E6B-E74D-83F2-9B7B320C40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346" y="1597800"/>
            <a:ext cx="4928676" cy="1559401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571500" indent="-571500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100000"/>
              <a:buFont typeface="Courier New" panose="02070309020205020404" pitchFamily="49" charset="0"/>
              <a:buChar char="o"/>
              <a:tabLst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7900" indent="-406400">
              <a:lnSpc>
                <a:spcPct val="100000"/>
              </a:lnSpc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System Font Regular"/>
              <a:buChar char="-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3188" indent="-395288">
              <a:lnSpc>
                <a:spcPct val="100000"/>
              </a:lnSpc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tabLst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Insert text</a:t>
            </a:r>
          </a:p>
          <a:p>
            <a:pPr lvl="2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32693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3D835805-6014-2141-98E9-DA4E550C530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6703" y="1"/>
            <a:ext cx="9186982" cy="1345323"/>
          </a:xfrm>
          <a:prstGeom prst="rect">
            <a:avLst/>
          </a:prstGeom>
        </p:spPr>
        <p:txBody>
          <a:bodyPr wrap="square" lIns="0" tIns="182880" rIns="0" bIns="91440" anchor="ctr" anchorCtr="0"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33245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374871-D3F4-6D46-872D-69627275990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75000"/>
          </a:blip>
          <a:stretch>
            <a:fillRect/>
          </a:stretch>
        </p:blipFill>
        <p:spPr>
          <a:xfrm>
            <a:off x="11553335" y="0"/>
            <a:ext cx="650240" cy="6502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D65F61-4F43-1145-90F8-6F49ECB342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r="1780"/>
          <a:stretch/>
        </p:blipFill>
        <p:spPr>
          <a:xfrm>
            <a:off x="11353801" y="-1"/>
            <a:ext cx="838200" cy="8533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27A6B1-4462-E149-B995-38A4EA14A3A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ADB4C0-D5D9-ED44-974C-5BFC240EC4D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353801" y="0"/>
            <a:ext cx="838199" cy="83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1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B241E7F-F841-2442-9DDA-5A18302C2C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98404-AC0B-D040-AA20-210C4FF07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A73A-B6DC-6841-8EDD-41D509AFC5A8}" type="datetime4">
              <a:rPr lang="en-US" smtClean="0"/>
              <a:t>August 23, 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81FBB-A852-A148-A678-C571A25C6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7CBD0-CD81-7A4B-B61A-1228D91E8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7D8D2-D3EC-F54D-AD52-6BEB8DB2D4E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374871-D3F4-6D46-872D-69627275990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75000"/>
          </a:blip>
          <a:stretch>
            <a:fillRect/>
          </a:stretch>
        </p:blipFill>
        <p:spPr>
          <a:xfrm>
            <a:off x="11553335" y="0"/>
            <a:ext cx="650240" cy="6502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E46A07-9BF1-4943-BC4F-70256DC641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r="1780"/>
          <a:stretch/>
        </p:blipFill>
        <p:spPr>
          <a:xfrm>
            <a:off x="11353801" y="-1"/>
            <a:ext cx="838200" cy="8533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3403E2-AEA9-4647-9A73-4D018453173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353801" y="0"/>
            <a:ext cx="838199" cy="83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1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1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735E26-9B84-7E4F-8E19-C155BC33F293}"/>
              </a:ext>
            </a:extLst>
          </p:cNvPr>
          <p:cNvSpPr/>
          <p:nvPr userDrawn="1"/>
        </p:nvSpPr>
        <p:spPr>
          <a:xfrm>
            <a:off x="0" y="1"/>
            <a:ext cx="12192000" cy="1355834"/>
          </a:xfrm>
          <a:prstGeom prst="rect">
            <a:avLst/>
          </a:prstGeom>
          <a:gradFill flip="none" rotWithShape="1">
            <a:gsLst>
              <a:gs pos="30000">
                <a:srgbClr val="BB0000">
                  <a:lumMod val="99000"/>
                </a:srgbClr>
              </a:gs>
              <a:gs pos="0">
                <a:srgbClr val="EF3340"/>
              </a:gs>
              <a:gs pos="80000">
                <a:srgbClr val="002D72"/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B2CC4D-0536-3942-8636-2251E30E5EC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6420" y="6113119"/>
            <a:ext cx="2769870" cy="5050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45EA5C-EEFF-9042-84EC-F44BDA0AEF5E}"/>
              </a:ext>
            </a:extLst>
          </p:cNvPr>
          <p:cNvSpPr txBox="1"/>
          <p:nvPr userDrawn="1"/>
        </p:nvSpPr>
        <p:spPr>
          <a:xfrm>
            <a:off x="3656213" y="6415392"/>
            <a:ext cx="193001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b="0" i="1" dirty="0">
                <a:latin typeface="Times" pitchFamily="2" charset="0"/>
              </a:rPr>
              <a:t>William Larimer Mellon, Founder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35D9CA-191C-7148-83EE-E9A92A3E259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553335" y="0"/>
            <a:ext cx="638665" cy="6386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0B7FE7-037B-0744-A451-27B038F9772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86809" y="5263376"/>
            <a:ext cx="1405191" cy="154890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AA9797E-0E47-E744-A1E2-FAD04029A989}"/>
              </a:ext>
            </a:extLst>
          </p:cNvPr>
          <p:cNvSpPr/>
          <p:nvPr userDrawn="1"/>
        </p:nvSpPr>
        <p:spPr>
          <a:xfrm>
            <a:off x="0" y="6812280"/>
            <a:ext cx="12192000" cy="91439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5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2" r:id="rId2"/>
    <p:sldLayoutId id="214748371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408A5-1803-6C43-8FC5-835217C25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92533" y="3423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E18A-28CA-AB4C-BF10-0A7A9342A480}" type="datetime4">
              <a:rPr lang="en-US" smtClean="0"/>
              <a:t>August 23, 2018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735E26-9B84-7E4F-8E19-C155BC33F293}"/>
              </a:ext>
            </a:extLst>
          </p:cNvPr>
          <p:cNvSpPr/>
          <p:nvPr userDrawn="1"/>
        </p:nvSpPr>
        <p:spPr>
          <a:xfrm>
            <a:off x="0" y="1"/>
            <a:ext cx="12192000" cy="1355834"/>
          </a:xfrm>
          <a:prstGeom prst="rect">
            <a:avLst/>
          </a:prstGeom>
          <a:gradFill flip="none" rotWithShape="1">
            <a:gsLst>
              <a:gs pos="30000">
                <a:srgbClr val="BB0000">
                  <a:lumMod val="99000"/>
                </a:srgbClr>
              </a:gs>
              <a:gs pos="0">
                <a:srgbClr val="EF3340"/>
              </a:gs>
              <a:gs pos="80000">
                <a:srgbClr val="002D72"/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35D9CA-191C-7148-83EE-E9A92A3E25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53335" y="0"/>
            <a:ext cx="638665" cy="63866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0199905-23D5-2546-9B15-3FE95EE2921E}"/>
              </a:ext>
            </a:extLst>
          </p:cNvPr>
          <p:cNvSpPr/>
          <p:nvPr userDrawn="1"/>
        </p:nvSpPr>
        <p:spPr>
          <a:xfrm>
            <a:off x="0" y="6812280"/>
            <a:ext cx="12192000" cy="91439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1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EF13B9-B1E2-1349-95FF-97540E1FAC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4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F29683-C261-F948-84DF-5C5B740DC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0B083-6E26-A24C-8648-E8354CCD43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7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50748-AA9A-EF41-9128-F3429D3508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3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23D3E8-7518-B947-839B-045061D35C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FF4A-3561-E14D-A6A1-64D5FDAFD5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0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847E8C-5AEC-4C4B-BC1D-100E4D515F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54C51-DECE-3543-91F0-6F8035E494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7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E5D014-02E9-0D4D-AC8B-36207F961F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02C8C0-BAAB-8C4E-81EB-813C39979BD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/>
              <a:t> Slide </a:t>
            </a:r>
            <a:fld id="{0FA8B5A2-702C-1B46-88EE-D9D7E5F12D0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E715D-F809-EA43-8C6B-F615BF9A50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0885F-AFD4-E041-8B9D-C545778E45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D290D5-55A6-E64E-97B8-567C4F0107A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5B2B647-80DB-0F47-8FD6-FC96EC3DDDB8}" type="datetime4">
              <a:rPr lang="en-US" smtClean="0"/>
              <a:t>August 23,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5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702F01-F742-AF42-A7F2-20A2F93F02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450CEC-F9A9-714B-B242-44B38816186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dirty="0"/>
              <a:t> Slide </a:t>
            </a:r>
            <a:fld id="{0FA8B5A2-702C-1B46-88EE-D9D7E5F12D0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D11A41-BF30-D34F-A6EF-B2ADE33E5D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C40B3-0DF0-224C-95FE-025ECA4DF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B0A432-1E6F-9F4B-A3A3-14497008068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FA05D8A-84F9-7A46-9A59-86105091A4DD}" type="datetime4">
              <a:rPr lang="en-US" smtClean="0"/>
              <a:t>August 23,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1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263CBC-F718-CA47-BFAA-21F11CF85B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C3F32-587E-B74D-912F-CE37EDFEE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D3D73-0F83-8449-ACCF-D8AB69BFC4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7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9405B1-82CD-6A44-9B2A-5276DAE14A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528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1">
  <a:themeElements>
    <a:clrScheme name="Tepper School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B0000"/>
      </a:accent1>
      <a:accent2>
        <a:srgbClr val="EF3340"/>
      </a:accent2>
      <a:accent3>
        <a:srgbClr val="F2A900"/>
      </a:accent3>
      <a:accent4>
        <a:srgbClr val="002C71"/>
      </a:accent4>
      <a:accent5>
        <a:srgbClr val="0082BA"/>
      </a:accent5>
      <a:accent6>
        <a:srgbClr val="DBD9D6"/>
      </a:accent6>
      <a:hlink>
        <a:srgbClr val="BB0000"/>
      </a:hlink>
      <a:folHlink>
        <a:srgbClr val="008855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nsition Slide 2">
  <a:themeElements>
    <a:clrScheme name="Tepper School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B0000"/>
      </a:accent1>
      <a:accent2>
        <a:srgbClr val="EF3340"/>
      </a:accent2>
      <a:accent3>
        <a:srgbClr val="F2A900"/>
      </a:accent3>
      <a:accent4>
        <a:srgbClr val="002C71"/>
      </a:accent4>
      <a:accent5>
        <a:srgbClr val="0082BA"/>
      </a:accent5>
      <a:accent6>
        <a:srgbClr val="DBD9D6"/>
      </a:accent6>
      <a:hlink>
        <a:srgbClr val="BB0000"/>
      </a:hlink>
      <a:folHlink>
        <a:srgbClr val="008855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Tepper School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B0000"/>
      </a:accent1>
      <a:accent2>
        <a:srgbClr val="EF3340"/>
      </a:accent2>
      <a:accent3>
        <a:srgbClr val="F2A900"/>
      </a:accent3>
      <a:accent4>
        <a:srgbClr val="002C71"/>
      </a:accent4>
      <a:accent5>
        <a:srgbClr val="0082BA"/>
      </a:accent5>
      <a:accent6>
        <a:srgbClr val="DBD9D6"/>
      </a:accent6>
      <a:hlink>
        <a:srgbClr val="BB0000"/>
      </a:hlink>
      <a:folHlink>
        <a:srgbClr val="00885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 Title Slide">
  <a:themeElements>
    <a:clrScheme name="Tepper School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B0000"/>
      </a:accent1>
      <a:accent2>
        <a:srgbClr val="EF3340"/>
      </a:accent2>
      <a:accent3>
        <a:srgbClr val="F2A900"/>
      </a:accent3>
      <a:accent4>
        <a:srgbClr val="002C71"/>
      </a:accent4>
      <a:accent5>
        <a:srgbClr val="0082BA"/>
      </a:accent5>
      <a:accent6>
        <a:srgbClr val="DBD9D6"/>
      </a:accent6>
      <a:hlink>
        <a:srgbClr val="BB0000"/>
      </a:hlink>
      <a:folHlink>
        <a:srgbClr val="00885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9</Words>
  <Application>Microsoft Macintosh PowerPoint</Application>
  <PresentationFormat>Widescreen</PresentationFormat>
  <Paragraphs>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Courier New</vt:lpstr>
      <vt:lpstr>System Font Regular</vt:lpstr>
      <vt:lpstr>Times</vt:lpstr>
      <vt:lpstr>Times New Roman</vt:lpstr>
      <vt:lpstr>Verdana</vt:lpstr>
      <vt:lpstr>Title Slide 1</vt:lpstr>
      <vt:lpstr>Transition Slide 2</vt:lpstr>
      <vt:lpstr>1_Custom Design</vt:lpstr>
      <vt:lpstr>Blank Title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josephm1</dc:creator>
  <cp:lastModifiedBy>Microsoft Office User</cp:lastModifiedBy>
  <cp:revision>134</cp:revision>
  <cp:lastPrinted>2018-07-11T12:46:07Z</cp:lastPrinted>
  <dcterms:created xsi:type="dcterms:W3CDTF">2018-07-06T20:17:44Z</dcterms:created>
  <dcterms:modified xsi:type="dcterms:W3CDTF">2018-08-23T17:24:09Z</dcterms:modified>
</cp:coreProperties>
</file>