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340"/>
    <a:srgbClr val="7C2529"/>
    <a:srgbClr val="0082BA"/>
    <a:srgbClr val="0C2340"/>
    <a:srgbClr val="002D72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8"/>
    <p:restoredTop sz="94713"/>
  </p:normalViewPr>
  <p:slideViewPr>
    <p:cSldViewPr snapToGrid="0" snapToObjects="1">
      <p:cViewPr varScale="1">
        <p:scale>
          <a:sx n="125" d="100"/>
          <a:sy n="125" d="100"/>
        </p:scale>
        <p:origin x="78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BC2519-863D-234B-B65C-3DE477FC94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F3B06-37FA-1642-9B87-5305C60123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E3E0C-9EF5-E341-ABE6-D6A102E009F5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93A77-C0E6-0344-A374-123347DD50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5B3E9-CEA5-C848-99D6-1D5BDA633E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6A810-B165-8E4C-9653-EB8CC16F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3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9AB83-0517-5F49-B7BE-0D6BD44FA6F8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3C462-7958-AE4F-8922-4F865A72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518F8C4-78C0-AC4C-9B13-8C2B01E3E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550545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7CDF9FA-C768-D246-A10F-318622E27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198" y="1852277"/>
            <a:ext cx="5542002" cy="1325563"/>
          </a:xfrm>
        </p:spPr>
        <p:txBody>
          <a:bodyPr lIns="45720" rIns="45720"/>
          <a:lstStyle/>
          <a:p>
            <a:r>
              <a:rPr lang="en-US" dirty="0"/>
              <a:t>Click to add Presentation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B67C68-55DF-074F-8E82-0BAFAF386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1333" y="3928671"/>
            <a:ext cx="4148579" cy="34013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i="0" cap="all" spc="3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4BDF003-2F0D-F341-B310-8E0159A625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1333" y="4349791"/>
            <a:ext cx="3356727" cy="7375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60BE0B-4EBC-7A4F-A280-295A9D77E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4236" y="6193411"/>
            <a:ext cx="2080995" cy="37940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1F2E86-A516-9C4D-B74F-C985D9697D35}"/>
              </a:ext>
            </a:extLst>
          </p:cNvPr>
          <p:cNvCxnSpPr>
            <a:cxnSpLocks/>
          </p:cNvCxnSpPr>
          <p:nvPr userDrawn="1"/>
        </p:nvCxnSpPr>
        <p:spPr>
          <a:xfrm>
            <a:off x="6001906" y="3654450"/>
            <a:ext cx="4063738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589EFDD-F88F-724B-8669-7D70F61614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039613" y="5995038"/>
            <a:ext cx="2081001" cy="3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8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E04B7B-DF20-F94A-A9E3-90B3E1691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5095" y="522177"/>
            <a:ext cx="9089037" cy="980307"/>
          </a:xfrm>
        </p:spPr>
        <p:txBody>
          <a:bodyPr/>
          <a:lstStyle/>
          <a:p>
            <a:r>
              <a:rPr lang="en-US" dirty="0"/>
              <a:t>Click to add Slide Headline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F35D0A-D307-BA4A-B08A-FA0CCB35ED31}"/>
              </a:ext>
            </a:extLst>
          </p:cNvPr>
          <p:cNvCxnSpPr>
            <a:cxnSpLocks/>
          </p:cNvCxnSpPr>
          <p:nvPr userDrawn="1"/>
        </p:nvCxnSpPr>
        <p:spPr>
          <a:xfrm>
            <a:off x="868680" y="1705392"/>
            <a:ext cx="3828413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F458384-4D14-B444-BD1F-FF0C65D80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680" y="2186255"/>
            <a:ext cx="8723376" cy="3510457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Bulleted List</a:t>
            </a:r>
          </a:p>
          <a:p>
            <a:pPr lvl="0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3FB51A-D04C-4141-9AAD-6BCF13B08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" y="6232175"/>
            <a:ext cx="1725891" cy="314664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235EEA52-7C42-8142-A932-E7AB8CF84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797" y="481538"/>
            <a:ext cx="489423" cy="4894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3CA539-B9DC-524D-B81D-AE9568CBEB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495300" cy="6858000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EFAA604-E88A-0445-AEC4-FB7B8387DA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4705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271273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E04B7B-DF20-F94A-A9E3-90B3E1691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5095" y="522177"/>
            <a:ext cx="9089037" cy="980307"/>
          </a:xfrm>
        </p:spPr>
        <p:txBody>
          <a:bodyPr/>
          <a:lstStyle/>
          <a:p>
            <a:r>
              <a:rPr lang="en-US" dirty="0"/>
              <a:t>Click to add Slide 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4DAD3-1A70-704B-9AA5-3B31A82C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" y="6232175"/>
            <a:ext cx="1725891" cy="31466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F35D0A-D307-BA4A-B08A-FA0CCB35ED31}"/>
              </a:ext>
            </a:extLst>
          </p:cNvPr>
          <p:cNvCxnSpPr>
            <a:cxnSpLocks/>
          </p:cNvCxnSpPr>
          <p:nvPr userDrawn="1"/>
        </p:nvCxnSpPr>
        <p:spPr>
          <a:xfrm>
            <a:off x="868680" y="1705392"/>
            <a:ext cx="3828413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64F15F65-9B7A-0748-94FC-55AA212D3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8680" y="2186255"/>
            <a:ext cx="8723376" cy="340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Chart Title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FB80610-B7A0-6144-8B85-9603250A0B0E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75095" y="2784208"/>
            <a:ext cx="8716960" cy="2912504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502B8B15-B862-1647-9CC3-065FE0675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797" y="481538"/>
            <a:ext cx="489423" cy="4894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49EE06-10B4-D94A-B036-E1CEAF3421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495300" cy="6858000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12B08E19-B540-D04A-B591-AD748B0453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4705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104343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E04B7B-DF20-F94A-A9E3-90B3E1691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5095" y="522177"/>
            <a:ext cx="9089037" cy="980307"/>
          </a:xfrm>
        </p:spPr>
        <p:txBody>
          <a:bodyPr/>
          <a:lstStyle/>
          <a:p>
            <a:r>
              <a:rPr lang="en-US" dirty="0"/>
              <a:t>Click to add Slide 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4DAD3-1A70-704B-9AA5-3B31A82C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" y="6232175"/>
            <a:ext cx="1725891" cy="31466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F35D0A-D307-BA4A-B08A-FA0CCB35ED31}"/>
              </a:ext>
            </a:extLst>
          </p:cNvPr>
          <p:cNvCxnSpPr>
            <a:cxnSpLocks/>
          </p:cNvCxnSpPr>
          <p:nvPr userDrawn="1"/>
        </p:nvCxnSpPr>
        <p:spPr>
          <a:xfrm>
            <a:off x="868680" y="1705392"/>
            <a:ext cx="8641080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64F15F65-9B7A-0748-94FC-55AA212D3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8680" y="2186255"/>
            <a:ext cx="4105656" cy="340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F458384-4D14-B444-BD1F-FF0C65D80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680" y="2784207"/>
            <a:ext cx="4105656" cy="29125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3C2E4254-8887-4D47-980E-626CA29D31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4104" y="2186255"/>
            <a:ext cx="4105656" cy="340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7561B9C9-311C-434B-B39B-03A1A46311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4104" y="2784207"/>
            <a:ext cx="4105656" cy="29125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F6A1269F-D759-D346-AA1F-1709E357BB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797" y="481538"/>
            <a:ext cx="489423" cy="4894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642E32-AB70-884E-A610-B73DA50AF6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495300" cy="6858000"/>
          </a:xfrm>
          <a:prstGeom prst="rect">
            <a:avLst/>
          </a:prstGeom>
        </p:spPr>
      </p:pic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2208AC9-0006-0F4B-9C44-6088D9B45C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4705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586830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E04B7B-DF20-F94A-A9E3-90B3E1691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70" y="637984"/>
            <a:ext cx="3910720" cy="1207642"/>
          </a:xfrm>
        </p:spPr>
        <p:txBody>
          <a:bodyPr/>
          <a:lstStyle/>
          <a:p>
            <a:r>
              <a:rPr lang="en-US" dirty="0"/>
              <a:t>Click to add Slide Headline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F35D0A-D307-BA4A-B08A-FA0CCB35ED31}"/>
              </a:ext>
            </a:extLst>
          </p:cNvPr>
          <p:cNvCxnSpPr>
            <a:cxnSpLocks/>
          </p:cNvCxnSpPr>
          <p:nvPr userDrawn="1"/>
        </p:nvCxnSpPr>
        <p:spPr>
          <a:xfrm>
            <a:off x="868669" y="2140215"/>
            <a:ext cx="3910720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F458384-4D14-B444-BD1F-FF0C65D80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670" y="2784207"/>
            <a:ext cx="3910720" cy="28837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9D1A1-0A84-C24A-8686-D547C936F0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02213" y="1"/>
            <a:ext cx="7189787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photo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8A46F0-3307-1042-93AB-75BAABC46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" y="6232175"/>
            <a:ext cx="1725891" cy="3146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986F3-750E-794B-B8FC-1E0F9B094B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495300" cy="6858000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22CF859E-C882-3F41-929E-FC23331C2A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57720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3232850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F389AA-3F13-DE41-A77B-A83EA8653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2595-5A16-0D48-BFD4-46674D5501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2E50D4-13F4-8445-9DD7-77B111963E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full slide photo</a:t>
            </a:r>
          </a:p>
        </p:txBody>
      </p:sp>
    </p:spTree>
    <p:extLst>
      <p:ext uri="{BB962C8B-B14F-4D97-AF65-F5344CB8AC3E}">
        <p14:creationId xmlns:p14="http://schemas.microsoft.com/office/powerpoint/2010/main" val="32474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F389AA-3F13-DE41-A77B-A83EA8653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2595-5A16-0D48-BFD4-46674D5501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2C2D1BF-2157-684E-89B5-43D6289A6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518F8C4-78C0-AC4C-9B13-8C2B01E3E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7CDF9FA-C768-D246-A10F-318622E27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6918" y="2103437"/>
            <a:ext cx="9418164" cy="1325563"/>
          </a:xfrm>
        </p:spPr>
        <p:txBody>
          <a:bodyPr lIns="45720" rIns="4572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Section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ACE61C-D3ED-8C4B-A9A9-D295538DC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2" y="6108275"/>
            <a:ext cx="2405459" cy="438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DAA2CD-1A67-5B46-8D11-8C0D285C6C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316797" y="481538"/>
            <a:ext cx="489423" cy="489423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05B3648C-FCC4-6141-B5EB-CA37CEF6AE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4705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167132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518F8C4-78C0-AC4C-9B13-8C2B01E3E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7CDF9FA-C768-D246-A10F-318622E27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6918" y="2103437"/>
            <a:ext cx="9418164" cy="1325563"/>
          </a:xfrm>
        </p:spPr>
        <p:txBody>
          <a:bodyPr lIns="45720" rIns="4572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Section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B11301-9078-4746-99B4-2176404BD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2" y="6108275"/>
            <a:ext cx="2405459" cy="438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CABE2E-A20F-8947-B054-7FA66903D5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316797" y="481538"/>
            <a:ext cx="489423" cy="489423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5972F6F0-71CB-6046-BFEE-09DF6DFC2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4705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208800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518F8C4-78C0-AC4C-9B13-8C2B01E3E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7CDF9FA-C768-D246-A10F-318622E27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6918" y="2103437"/>
            <a:ext cx="9418164" cy="1325563"/>
          </a:xfrm>
        </p:spPr>
        <p:txBody>
          <a:bodyPr lIns="45720" rIns="4572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Section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119D34-C563-EA4B-A47A-ED2FEBFB4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2" y="6108275"/>
            <a:ext cx="2405459" cy="438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DD4A7-9F05-584E-B241-2FB75CD5C3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316797" y="481538"/>
            <a:ext cx="489423" cy="489423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71D3AADD-8E0C-6043-AAB0-B4F82269B9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4705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282087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518F8C4-78C0-AC4C-9B13-8C2B01E3E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783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7CDF9FA-C768-D246-A10F-318622E27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6918" y="2103437"/>
            <a:ext cx="9418164" cy="1325563"/>
          </a:xfrm>
        </p:spPr>
        <p:txBody>
          <a:bodyPr lIns="45720" rIns="4572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Section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7DFFF-CD70-7243-BD12-01D849F763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2" y="6108275"/>
            <a:ext cx="2405459" cy="438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FE8606-635E-9041-802B-F4C5251304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316797" y="481538"/>
            <a:ext cx="489423" cy="489423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629E437-586C-1542-B9CB-B827A04BA3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4705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172979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E04B7B-DF20-F94A-A9E3-90B3E1691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5095" y="522177"/>
            <a:ext cx="9089037" cy="980307"/>
          </a:xfrm>
        </p:spPr>
        <p:txBody>
          <a:bodyPr>
            <a:normAutofit/>
          </a:bodyPr>
          <a:lstStyle>
            <a:lvl1pPr>
              <a:defRPr sz="3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Slide 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4DAD3-1A70-704B-9AA5-3B31A82CE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" y="6232175"/>
            <a:ext cx="1725891" cy="31466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F35D0A-D307-BA4A-B08A-FA0CCB35ED31}"/>
              </a:ext>
            </a:extLst>
          </p:cNvPr>
          <p:cNvCxnSpPr>
            <a:cxnSpLocks/>
          </p:cNvCxnSpPr>
          <p:nvPr userDrawn="1"/>
        </p:nvCxnSpPr>
        <p:spPr>
          <a:xfrm>
            <a:off x="868680" y="1705392"/>
            <a:ext cx="3828413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64F15F65-9B7A-0748-94FC-55AA212D3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8680" y="2186255"/>
            <a:ext cx="8723376" cy="340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F458384-4D14-B444-BD1F-FF0C65D80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680" y="2784207"/>
            <a:ext cx="8723376" cy="29125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F4BB89C2-72F5-A946-A264-0A8571553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797" y="481538"/>
            <a:ext cx="489423" cy="489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B6E145-66E8-4341-98D8-5C86B92F75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495300" cy="6858000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5C2C7889-027E-3843-87E8-D994CB6BFA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4705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51417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E04B7B-DF20-F94A-A9E3-90B3E1691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567" y="522177"/>
            <a:ext cx="6741857" cy="980307"/>
          </a:xfrm>
        </p:spPr>
        <p:txBody>
          <a:bodyPr/>
          <a:lstStyle/>
          <a:p>
            <a:r>
              <a:rPr lang="en-US" dirty="0"/>
              <a:t>Click to add Slide Headline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F35D0A-D307-BA4A-B08A-FA0CCB35ED31}"/>
              </a:ext>
            </a:extLst>
          </p:cNvPr>
          <p:cNvCxnSpPr>
            <a:cxnSpLocks/>
          </p:cNvCxnSpPr>
          <p:nvPr userDrawn="1"/>
        </p:nvCxnSpPr>
        <p:spPr>
          <a:xfrm>
            <a:off x="3502152" y="1705392"/>
            <a:ext cx="3828413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64F15F65-9B7A-0748-94FC-55AA212D3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152" y="2186255"/>
            <a:ext cx="5934456" cy="340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F458384-4D14-B444-BD1F-FF0C65D80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2152" y="2784207"/>
            <a:ext cx="6126480" cy="29125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032A5-1D3D-BA49-AF33-091A43533A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73367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8DF4ED-DF3F-EF49-BAF2-F82189B1A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2152" y="6232175"/>
            <a:ext cx="1725891" cy="314664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B75F36CF-EE65-2447-8CF2-F172186A5A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797" y="481538"/>
            <a:ext cx="489423" cy="4894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078F8-98FD-264E-9403-6937B2DF77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55392" y="0"/>
            <a:ext cx="495300" cy="6858000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C1BD4A12-49A6-254D-A609-C41DAF5591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4705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19238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E04B7B-DF20-F94A-A9E3-90B3E1691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567" y="522177"/>
            <a:ext cx="6741857" cy="980307"/>
          </a:xfrm>
        </p:spPr>
        <p:txBody>
          <a:bodyPr/>
          <a:lstStyle/>
          <a:p>
            <a:r>
              <a:rPr lang="en-US" dirty="0"/>
              <a:t>Click to add Slide Headline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F35D0A-D307-BA4A-B08A-FA0CCB35ED31}"/>
              </a:ext>
            </a:extLst>
          </p:cNvPr>
          <p:cNvCxnSpPr>
            <a:cxnSpLocks/>
          </p:cNvCxnSpPr>
          <p:nvPr userDrawn="1"/>
        </p:nvCxnSpPr>
        <p:spPr>
          <a:xfrm>
            <a:off x="3502152" y="1705392"/>
            <a:ext cx="3828413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64F15F65-9B7A-0748-94FC-55AA212D3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152" y="2186255"/>
            <a:ext cx="5934456" cy="340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F458384-4D14-B444-BD1F-FF0C65D80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2152" y="2784207"/>
            <a:ext cx="6126480" cy="29125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032A5-1D3D-BA49-AF33-091A43533A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836"/>
            <a:ext cx="2733675" cy="2057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A528695-6D11-9E40-A37B-0450046C4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186254"/>
            <a:ext cx="2733675" cy="247718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259F53B-BAE9-4143-A5E5-C11BADA33D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791457"/>
            <a:ext cx="2733675" cy="2057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11B839-D56B-E040-A097-1DE96F1DB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2152" y="6232175"/>
            <a:ext cx="1725891" cy="314664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65461997-6875-D240-8547-ABB1D526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797" y="481538"/>
            <a:ext cx="489423" cy="489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AFE23-4B48-5F43-94E9-83D07CF518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55392" y="0"/>
            <a:ext cx="495300" cy="6858000"/>
          </a:xfrm>
          <a:prstGeom prst="rect">
            <a:avLst/>
          </a:prstGeom>
        </p:spPr>
      </p:pic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BD9590B4-52A4-CE47-93B8-14B0A08769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4705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289568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E04B7B-DF20-F94A-A9E3-90B3E1691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5095" y="522177"/>
            <a:ext cx="9089037" cy="980307"/>
          </a:xfrm>
        </p:spPr>
        <p:txBody>
          <a:bodyPr/>
          <a:lstStyle/>
          <a:p>
            <a:r>
              <a:rPr lang="en-US" dirty="0"/>
              <a:t>Click to add Slide Headline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F35D0A-D307-BA4A-B08A-FA0CCB35ED31}"/>
              </a:ext>
            </a:extLst>
          </p:cNvPr>
          <p:cNvCxnSpPr>
            <a:cxnSpLocks/>
          </p:cNvCxnSpPr>
          <p:nvPr userDrawn="1"/>
        </p:nvCxnSpPr>
        <p:spPr>
          <a:xfrm>
            <a:off x="868680" y="1705392"/>
            <a:ext cx="3828413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64F15F65-9B7A-0748-94FC-55AA212D3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8680" y="2186254"/>
            <a:ext cx="7232904" cy="25869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Quote Text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F458384-4D14-B444-BD1F-FF0C65D80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680" y="5138928"/>
            <a:ext cx="8723376" cy="5577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 cap="all" spc="3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F5C94-2F20-B746-8A3A-1BF5CAFCAA1D}"/>
              </a:ext>
            </a:extLst>
          </p:cNvPr>
          <p:cNvSpPr txBox="1"/>
          <p:nvPr userDrawn="1"/>
        </p:nvSpPr>
        <p:spPr>
          <a:xfrm>
            <a:off x="346994" y="191637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0" dirty="0">
                <a:solidFill>
                  <a:srgbClr val="EF3340"/>
                </a:solidFill>
                <a:latin typeface="Times" pitchFamily="2" charset="0"/>
              </a:rPr>
              <a:t>“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FA2823DD-9121-BA41-8CBE-830A419168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06277" y="2186255"/>
            <a:ext cx="2599944" cy="197426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Optional Photo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4BCAB0-4BA2-D043-8243-930BD3533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" y="6232175"/>
            <a:ext cx="1725891" cy="314664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D1DE4D71-4B30-DA44-97C1-7116BFD781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797" y="481538"/>
            <a:ext cx="489423" cy="489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284CF1-9E55-634F-ADFD-A9CA2ACDB8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495300" cy="6858000"/>
          </a:xfrm>
          <a:prstGeom prst="rect">
            <a:avLst/>
          </a:prstGeom>
        </p:spPr>
      </p:pic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E87285F7-BF4C-7D4C-A499-CF1D4A19C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4705" y="63275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Faculty Name, Year</a:t>
            </a:r>
          </a:p>
        </p:txBody>
      </p:sp>
    </p:spTree>
    <p:extLst>
      <p:ext uri="{BB962C8B-B14F-4D97-AF65-F5344CB8AC3E}">
        <p14:creationId xmlns:p14="http://schemas.microsoft.com/office/powerpoint/2010/main" val="296259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3106A-6317-6340-B00B-45C2BB22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DEBD9-490E-9149-8713-57E91C3FE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79755-CB03-A444-B032-2DAE981E9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138" y="6356350"/>
            <a:ext cx="399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C042595-5A16-0D48-BFD4-46674D550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2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2" r:id="rId2"/>
    <p:sldLayoutId id="2147483683" r:id="rId3"/>
    <p:sldLayoutId id="2147483654" r:id="rId4"/>
    <p:sldLayoutId id="2147483682" r:id="rId5"/>
    <p:sldLayoutId id="2147483651" r:id="rId6"/>
    <p:sldLayoutId id="2147483660" r:id="rId7"/>
    <p:sldLayoutId id="2147483661" r:id="rId8"/>
    <p:sldLayoutId id="2147483663" r:id="rId9"/>
    <p:sldLayoutId id="2147483659" r:id="rId10"/>
    <p:sldLayoutId id="2147483658" r:id="rId11"/>
    <p:sldLayoutId id="2147483657" r:id="rId12"/>
    <p:sldLayoutId id="2147483656" r:id="rId13"/>
    <p:sldLayoutId id="2147483690" r:id="rId14"/>
    <p:sldLayoutId id="214748365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B5F6-BDFB-4841-B3D6-31BBDB18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E117D-D499-F74E-9F36-FAB3F5AF4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73E6C-2222-C345-97B0-2DB06931FF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 Light</vt:lpstr>
      <vt:lpstr>Times</vt:lpstr>
      <vt:lpstr>Verdana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Zachary Beresh</cp:lastModifiedBy>
  <cp:revision>330</cp:revision>
  <dcterms:created xsi:type="dcterms:W3CDTF">2020-01-15T23:36:41Z</dcterms:created>
  <dcterms:modified xsi:type="dcterms:W3CDTF">2020-11-23T16:42:49Z</dcterms:modified>
  <cp:category/>
</cp:coreProperties>
</file>