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78" r:id="rId2"/>
    <p:sldId id="282" r:id="rId3"/>
    <p:sldId id="395" r:id="rId4"/>
    <p:sldId id="396" r:id="rId5"/>
    <p:sldId id="397" r:id="rId6"/>
    <p:sldId id="398" r:id="rId7"/>
    <p:sldId id="405" r:id="rId8"/>
    <p:sldId id="399" r:id="rId9"/>
    <p:sldId id="406" r:id="rId10"/>
    <p:sldId id="400" r:id="rId11"/>
    <p:sldId id="401" r:id="rId12"/>
    <p:sldId id="402" r:id="rId13"/>
    <p:sldId id="407" r:id="rId14"/>
    <p:sldId id="403" r:id="rId15"/>
    <p:sldId id="404" r:id="rId16"/>
    <p:sldId id="408" r:id="rId17"/>
    <p:sldId id="384" r:id="rId18"/>
  </p:sldIdLst>
  <p:sldSz cx="9144000" cy="6858000" type="screen4x3"/>
  <p:notesSz cx="7010400" cy="9296400"/>
  <p:custDataLst>
    <p:tags r:id="rId2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0">
          <p15:clr>
            <a:srgbClr val="A4A3A4"/>
          </p15:clr>
        </p15:guide>
        <p15:guide id="2" orient="horz" pos="3890">
          <p15:clr>
            <a:srgbClr val="A4A3A4"/>
          </p15:clr>
        </p15:guide>
        <p15:guide id="3" orient="horz" pos="4193">
          <p15:clr>
            <a:srgbClr val="A4A3A4"/>
          </p15:clr>
        </p15:guide>
        <p15:guide id="4" orient="horz" pos="2452">
          <p15:clr>
            <a:srgbClr val="A4A3A4"/>
          </p15:clr>
        </p15:guide>
        <p15:guide id="5" orient="horz" pos="498">
          <p15:clr>
            <a:srgbClr val="A4A3A4"/>
          </p15:clr>
        </p15:guide>
        <p15:guide id="6" orient="horz" pos="417">
          <p15:clr>
            <a:srgbClr val="A4A3A4"/>
          </p15:clr>
        </p15:guide>
        <p15:guide id="7" orient="horz" pos="688">
          <p15:clr>
            <a:srgbClr val="A4A3A4"/>
          </p15:clr>
        </p15:guide>
        <p15:guide id="8" orient="horz" pos="4095">
          <p15:clr>
            <a:srgbClr val="A4A3A4"/>
          </p15:clr>
        </p15:guide>
        <p15:guide id="9" orient="horz" pos="267">
          <p15:clr>
            <a:srgbClr val="A4A3A4"/>
          </p15:clr>
        </p15:guide>
        <p15:guide id="10" orient="horz" pos="4012">
          <p15:clr>
            <a:srgbClr val="A4A3A4"/>
          </p15:clr>
        </p15:guide>
        <p15:guide id="11" orient="horz" pos="1759">
          <p15:clr>
            <a:srgbClr val="A4A3A4"/>
          </p15:clr>
        </p15:guide>
        <p15:guide id="12" pos="231">
          <p15:clr>
            <a:srgbClr val="A4A3A4"/>
          </p15:clr>
        </p15:guide>
        <p15:guide id="13" pos="5528">
          <p15:clr>
            <a:srgbClr val="A4A3A4"/>
          </p15:clr>
        </p15:guide>
        <p15:guide id="14" pos="1311">
          <p15:clr>
            <a:srgbClr val="A4A3A4"/>
          </p15:clr>
        </p15:guide>
        <p15:guide id="15" pos="2391">
          <p15:clr>
            <a:srgbClr val="A4A3A4"/>
          </p15:clr>
        </p15:guide>
        <p15:guide id="16" pos="3471">
          <p15:clr>
            <a:srgbClr val="A4A3A4"/>
          </p15:clr>
        </p15:guide>
        <p15:guide id="17" pos="4554">
          <p15:clr>
            <a:srgbClr val="A4A3A4"/>
          </p15:clr>
        </p15:guide>
        <p15:guide id="18" pos="2776">
          <p15:clr>
            <a:srgbClr val="A4A3A4"/>
          </p15:clr>
        </p15:guide>
        <p15:guide id="19" pos="2984">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CED"/>
    <a:srgbClr val="9C5FB5"/>
    <a:srgbClr val="9064AA"/>
    <a:srgbClr val="565A5C"/>
    <a:srgbClr val="000000"/>
    <a:srgbClr val="427730"/>
    <a:srgbClr val="D5D5D5"/>
    <a:srgbClr val="D5D5D2"/>
    <a:srgbClr val="E00371"/>
    <a:srgbClr val="005E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778" autoAdjust="0"/>
  </p:normalViewPr>
  <p:slideViewPr>
    <p:cSldViewPr snapToGrid="0">
      <p:cViewPr varScale="1">
        <p:scale>
          <a:sx n="109" d="100"/>
          <a:sy n="109" d="100"/>
        </p:scale>
        <p:origin x="1760" y="192"/>
      </p:cViewPr>
      <p:guideLst>
        <p:guide orient="horz" pos="1010"/>
        <p:guide orient="horz" pos="3890"/>
        <p:guide orient="horz" pos="4193"/>
        <p:guide orient="horz" pos="2452"/>
        <p:guide orient="horz" pos="498"/>
        <p:guide orient="horz" pos="417"/>
        <p:guide orient="horz" pos="688"/>
        <p:guide orient="horz" pos="4095"/>
        <p:guide orient="horz" pos="267"/>
        <p:guide orient="horz" pos="4012"/>
        <p:guide orient="horz" pos="1759"/>
        <p:guide pos="231"/>
        <p:guide pos="5528"/>
        <p:guide pos="1311"/>
        <p:guide pos="2391"/>
        <p:guide pos="3471"/>
        <p:guide pos="4554"/>
        <p:guide pos="2776"/>
        <p:guide pos="2984"/>
      </p:guideLst>
    </p:cSldViewPr>
  </p:slideViewPr>
  <p:outlineViewPr>
    <p:cViewPr>
      <p:scale>
        <a:sx n="33" d="100"/>
        <a:sy n="33" d="100"/>
      </p:scale>
      <p:origin x="0" y="17826"/>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4" d="100"/>
          <a:sy n="94" d="100"/>
        </p:scale>
        <p:origin x="-367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04" cy="465341"/>
          </a:xfrm>
          <a:prstGeom prst="rect">
            <a:avLst/>
          </a:prstGeom>
        </p:spPr>
        <p:txBody>
          <a:bodyPr vert="horz" lIns="91427" tIns="45713" rIns="91427" bIns="45713" rtlCol="0"/>
          <a:lstStyle>
            <a:lvl1pPr algn="l">
              <a:defRPr sz="1200"/>
            </a:lvl1pPr>
          </a:lstStyle>
          <a:p>
            <a:endParaRPr lang="en-GB" dirty="0"/>
          </a:p>
        </p:txBody>
      </p:sp>
      <p:sp>
        <p:nvSpPr>
          <p:cNvPr id="3" name="Date Placeholder 2"/>
          <p:cNvSpPr>
            <a:spLocks noGrp="1"/>
          </p:cNvSpPr>
          <p:nvPr>
            <p:ph type="dt" sz="quarter" idx="1"/>
          </p:nvPr>
        </p:nvSpPr>
        <p:spPr>
          <a:xfrm>
            <a:off x="3970160" y="1"/>
            <a:ext cx="3038604" cy="465341"/>
          </a:xfrm>
          <a:prstGeom prst="rect">
            <a:avLst/>
          </a:prstGeom>
        </p:spPr>
        <p:txBody>
          <a:bodyPr vert="horz" lIns="91427" tIns="45713" rIns="91427" bIns="45713" rtlCol="0"/>
          <a:lstStyle>
            <a:lvl1pPr algn="r">
              <a:defRPr sz="1200"/>
            </a:lvl1pPr>
          </a:lstStyle>
          <a:p>
            <a:fld id="{689B54F0-1D7F-4045-8213-B7D9C7FFB374}" type="datetimeFigureOut">
              <a:rPr lang="en-GB" smtClean="0"/>
              <a:t>22/06/2021</a:t>
            </a:fld>
            <a:endParaRPr lang="en-GB" dirty="0"/>
          </a:p>
        </p:txBody>
      </p:sp>
      <p:sp>
        <p:nvSpPr>
          <p:cNvPr id="4" name="Footer Placeholder 3"/>
          <p:cNvSpPr>
            <a:spLocks noGrp="1"/>
          </p:cNvSpPr>
          <p:nvPr>
            <p:ph type="ftr" sz="quarter" idx="2"/>
          </p:nvPr>
        </p:nvSpPr>
        <p:spPr>
          <a:xfrm>
            <a:off x="0" y="8829573"/>
            <a:ext cx="3038604" cy="465340"/>
          </a:xfrm>
          <a:prstGeom prst="rect">
            <a:avLst/>
          </a:prstGeom>
        </p:spPr>
        <p:txBody>
          <a:bodyPr vert="horz" lIns="91427" tIns="45713" rIns="91427" bIns="45713" rtlCol="0" anchor="b"/>
          <a:lstStyle>
            <a:lvl1pPr algn="l">
              <a:defRPr sz="1200"/>
            </a:lvl1pPr>
          </a:lstStyle>
          <a:p>
            <a:endParaRPr lang="en-GB" dirty="0"/>
          </a:p>
        </p:txBody>
      </p:sp>
      <p:sp>
        <p:nvSpPr>
          <p:cNvPr id="5" name="Slide Number Placeholder 4"/>
          <p:cNvSpPr>
            <a:spLocks noGrp="1"/>
          </p:cNvSpPr>
          <p:nvPr>
            <p:ph type="sldNum" sz="quarter" idx="3"/>
          </p:nvPr>
        </p:nvSpPr>
        <p:spPr>
          <a:xfrm>
            <a:off x="3970160" y="8829573"/>
            <a:ext cx="3038604" cy="465340"/>
          </a:xfrm>
          <a:prstGeom prst="rect">
            <a:avLst/>
          </a:prstGeom>
        </p:spPr>
        <p:txBody>
          <a:bodyPr vert="horz" lIns="91427" tIns="45713" rIns="91427" bIns="45713" rtlCol="0" anchor="b"/>
          <a:lstStyle>
            <a:lvl1pPr algn="r">
              <a:defRPr sz="1200"/>
            </a:lvl1pPr>
          </a:lstStyle>
          <a:p>
            <a:fld id="{D34632E1-11D0-46CC-8676-7C313BB9F556}" type="slidenum">
              <a:rPr lang="en-GB" smtClean="0"/>
              <a:t>‹#›</a:t>
            </a:fld>
            <a:endParaRPr lang="en-GB" dirty="0"/>
          </a:p>
        </p:txBody>
      </p:sp>
    </p:spTree>
    <p:extLst>
      <p:ext uri="{BB962C8B-B14F-4D97-AF65-F5344CB8AC3E}">
        <p14:creationId xmlns:p14="http://schemas.microsoft.com/office/powerpoint/2010/main" val="726327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5546" tIns="47773" rIns="95546" bIns="47773"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5546" tIns="47773" rIns="95546" bIns="47773" rtlCol="0"/>
          <a:lstStyle>
            <a:lvl1pPr algn="r">
              <a:defRPr sz="1300"/>
            </a:lvl1pPr>
          </a:lstStyle>
          <a:p>
            <a:fld id="{D77633BE-0766-4701-97A4-87960AEAA15B}" type="datetimeFigureOut">
              <a:rPr lang="en-US" smtClean="0"/>
              <a:pPr/>
              <a:t>6/22/21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5546" tIns="47773" rIns="95546" bIns="47773"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5546" tIns="47773" rIns="95546" bIns="4777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5546" tIns="47773" rIns="95546" bIns="47773"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5546" tIns="47773" rIns="95546" bIns="47773" rtlCol="0" anchor="b"/>
          <a:lstStyle>
            <a:lvl1pPr algn="r">
              <a:defRPr sz="1300"/>
            </a:lvl1pPr>
          </a:lstStyle>
          <a:p>
            <a:fld id="{A2B71D9D-C59C-46A3-89DC-993D8C59CBB9}" type="slidenum">
              <a:rPr lang="en-US" smtClean="0"/>
              <a:pPr/>
              <a:t>‹#›</a:t>
            </a:fld>
            <a:endParaRPr lang="en-US" dirty="0"/>
          </a:p>
        </p:txBody>
      </p:sp>
    </p:spTree>
    <p:extLst>
      <p:ext uri="{BB962C8B-B14F-4D97-AF65-F5344CB8AC3E}">
        <p14:creationId xmlns:p14="http://schemas.microsoft.com/office/powerpoint/2010/main" val="973442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0">
              <a:schemeClr val="accent1"/>
            </a:gs>
            <a:gs pos="100000">
              <a:schemeClr val="tx2"/>
            </a:gs>
          </a:gsLst>
          <a:lin ang="5400000" scaled="1"/>
          <a:tileRect/>
        </a:gradFill>
        <a:effectLst/>
      </p:bgPr>
    </p:bg>
    <p:spTree>
      <p:nvGrpSpPr>
        <p:cNvPr id="1" name=""/>
        <p:cNvGrpSpPr/>
        <p:nvPr/>
      </p:nvGrpSpPr>
      <p:grpSpPr>
        <a:xfrm>
          <a:off x="0" y="0"/>
          <a:ext cx="0" cy="0"/>
          <a:chOff x="0" y="0"/>
          <a:chExt cx="0" cy="0"/>
        </a:xfrm>
      </p:grpSpPr>
      <p:sp>
        <p:nvSpPr>
          <p:cNvPr id="12" name="Freeform 5"/>
          <p:cNvSpPr>
            <a:spLocks/>
          </p:cNvSpPr>
          <p:nvPr userDrawn="1"/>
        </p:nvSpPr>
        <p:spPr bwMode="auto">
          <a:xfrm>
            <a:off x="0" y="0"/>
            <a:ext cx="8793784" cy="6858000"/>
          </a:xfrm>
          <a:custGeom>
            <a:avLst/>
            <a:gdLst>
              <a:gd name="T0" fmla="*/ 0 w 2770"/>
              <a:gd name="T1" fmla="*/ 2160 h 2160"/>
              <a:gd name="T2" fmla="*/ 1683 w 2770"/>
              <a:gd name="T3" fmla="*/ 2160 h 2160"/>
              <a:gd name="T4" fmla="*/ 2757 w 2770"/>
              <a:gd name="T5" fmla="*/ 1115 h 2160"/>
              <a:gd name="T6" fmla="*/ 2757 w 2770"/>
              <a:gd name="T7" fmla="*/ 1070 h 2160"/>
              <a:gd name="T8" fmla="*/ 1637 w 2770"/>
              <a:gd name="T9" fmla="*/ 0 h 2160"/>
              <a:gd name="T10" fmla="*/ 0 w 2770"/>
              <a:gd name="T11" fmla="*/ 0 h 2160"/>
              <a:gd name="T12" fmla="*/ 0 w 2770"/>
              <a:gd name="T13" fmla="*/ 2160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0" y="2160"/>
                </a:moveTo>
                <a:cubicBezTo>
                  <a:pt x="1683" y="2160"/>
                  <a:pt x="1683" y="2160"/>
                  <a:pt x="1683" y="2160"/>
                </a:cubicBezTo>
                <a:cubicBezTo>
                  <a:pt x="2757" y="1115"/>
                  <a:pt x="2757" y="1115"/>
                  <a:pt x="2757" y="1115"/>
                </a:cubicBezTo>
                <a:cubicBezTo>
                  <a:pt x="2770" y="1103"/>
                  <a:pt x="2770" y="1082"/>
                  <a:pt x="2757" y="1070"/>
                </a:cubicBezTo>
                <a:cubicBezTo>
                  <a:pt x="1637" y="0"/>
                  <a:pt x="1637" y="0"/>
                  <a:pt x="1637" y="0"/>
                </a:cubicBezTo>
                <a:cubicBezTo>
                  <a:pt x="0" y="0"/>
                  <a:pt x="0" y="0"/>
                  <a:pt x="0" y="0"/>
                </a:cubicBezTo>
                <a:lnTo>
                  <a:pt x="0" y="2160"/>
                </a:lnTo>
                <a:close/>
              </a:path>
            </a:pathLst>
          </a:custGeom>
          <a:gradFill flip="none" rotWithShape="1">
            <a:gsLst>
              <a:gs pos="40000">
                <a:schemeClr val="tx2"/>
              </a:gs>
              <a:gs pos="0">
                <a:schemeClr val="tx2"/>
              </a:gs>
              <a:gs pos="100000">
                <a:srgbClr val="9C5FB5">
                  <a:alpha val="80000"/>
                </a:srgbClr>
              </a:gs>
            </a:gsLst>
            <a:lin ang="186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sp>
        <p:nvSpPr>
          <p:cNvPr id="2" name="Title 1"/>
          <p:cNvSpPr>
            <a:spLocks noGrp="1"/>
          </p:cNvSpPr>
          <p:nvPr>
            <p:ph type="ctrTitle"/>
          </p:nvPr>
        </p:nvSpPr>
        <p:spPr bwMode="gray">
          <a:xfrm>
            <a:off x="366713" y="2178030"/>
            <a:ext cx="6876200" cy="553998"/>
          </a:xfrm>
        </p:spPr>
        <p:txBody>
          <a:bodyPr wrap="square" lIns="0" tIns="0" rIns="0" bIns="0" anchor="b" anchorCtr="0">
            <a:spAutoFit/>
          </a:bodyPr>
          <a:lstStyle>
            <a:lvl1pPr algn="l">
              <a:lnSpc>
                <a:spcPct val="100000"/>
              </a:lnSpc>
              <a:defRPr sz="3600" b="1">
                <a:solidFill>
                  <a:schemeClr val="bg1"/>
                </a:solidFill>
                <a:latin typeface="+mj-lt"/>
                <a:cs typeface="Arial" pitchFamily="34" charset="0"/>
              </a:defRPr>
            </a:lvl1pPr>
          </a:lstStyle>
          <a:p>
            <a:r>
              <a:rPr lang="en-US" noProof="0"/>
              <a:t>Click to edit Master title style</a:t>
            </a:r>
            <a:endParaRPr lang="en-GB" noProof="0" dirty="0"/>
          </a:p>
        </p:txBody>
      </p:sp>
      <p:sp>
        <p:nvSpPr>
          <p:cNvPr id="3" name="Subtitle 2"/>
          <p:cNvSpPr>
            <a:spLocks noGrp="1"/>
          </p:cNvSpPr>
          <p:nvPr>
            <p:ph type="subTitle" idx="1"/>
          </p:nvPr>
        </p:nvSpPr>
        <p:spPr bwMode="gray">
          <a:xfrm>
            <a:off x="366713" y="2788920"/>
            <a:ext cx="6876200" cy="1280160"/>
          </a:xfrm>
        </p:spPr>
        <p:txBody>
          <a:bodyPr wrap="square" lIns="0" tIns="0" rIns="0" bIns="0">
            <a:noAutofit/>
          </a:bodyPr>
          <a:lstStyle>
            <a:lvl1pPr marL="0" indent="0" algn="l">
              <a:lnSpc>
                <a:spcPct val="90000"/>
              </a:lnSpc>
              <a:spcBef>
                <a:spcPts val="0"/>
              </a:spcBef>
              <a:buNone/>
              <a:defRPr sz="3600" b="0">
                <a:solidFill>
                  <a:schemeClr val="bg1"/>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dirty="0"/>
          </a:p>
        </p:txBody>
      </p:sp>
      <p:sp>
        <p:nvSpPr>
          <p:cNvPr id="6" name="Date Placeholder 5"/>
          <p:cNvSpPr>
            <a:spLocks noGrp="1"/>
          </p:cNvSpPr>
          <p:nvPr>
            <p:ph type="dt" sz="half" idx="10"/>
          </p:nvPr>
        </p:nvSpPr>
        <p:spPr>
          <a:xfrm>
            <a:off x="366713" y="4466951"/>
            <a:ext cx="1620000" cy="161583"/>
          </a:xfrm>
        </p:spPr>
        <p:txBody>
          <a:bodyPr/>
          <a:lstStyle>
            <a:lvl1pPr>
              <a:defRPr sz="1050" b="1">
                <a:solidFill>
                  <a:schemeClr val="bg1"/>
                </a:solidFill>
              </a:defRPr>
            </a:lvl1pPr>
          </a:lstStyle>
          <a:p>
            <a:r>
              <a:rPr lang="en-US" noProof="0" dirty="0"/>
              <a:t>Month Day, Year</a:t>
            </a:r>
            <a:endParaRPr lang="en-GB" noProof="0" dirty="0"/>
          </a:p>
        </p:txBody>
      </p:sp>
      <p:sp>
        <p:nvSpPr>
          <p:cNvPr id="5" name="Footer Placeholder 4"/>
          <p:cNvSpPr>
            <a:spLocks noGrp="1"/>
          </p:cNvSpPr>
          <p:nvPr>
            <p:ph type="ftr" sz="quarter" idx="12"/>
          </p:nvPr>
        </p:nvSpPr>
        <p:spPr>
          <a:xfrm>
            <a:off x="366713" y="6858692"/>
            <a:ext cx="2160000" cy="144000"/>
          </a:xfrm>
        </p:spPr>
        <p:txBody>
          <a:bodyPr/>
          <a:lstStyle>
            <a:lvl1pPr>
              <a:defRPr>
                <a:solidFill>
                  <a:schemeClr val="bg1"/>
                </a:solidFill>
              </a:defRPr>
            </a:lvl1pPr>
          </a:lstStyle>
          <a:p>
            <a:r>
              <a:rPr lang="en-GB" noProof="0" dirty="0"/>
              <a:t>Footer or alternate date</a:t>
            </a:r>
          </a:p>
        </p:txBody>
      </p:sp>
      <p:sp>
        <p:nvSpPr>
          <p:cNvPr id="7" name="Slide Number Placeholder 6"/>
          <p:cNvSpPr>
            <a:spLocks noGrp="1"/>
          </p:cNvSpPr>
          <p:nvPr>
            <p:ph type="sldNum" sz="quarter" idx="13"/>
          </p:nvPr>
        </p:nvSpPr>
        <p:spPr>
          <a:xfrm>
            <a:off x="8631700" y="6858000"/>
            <a:ext cx="144000" cy="144000"/>
          </a:xfrm>
        </p:spPr>
        <p:txBody>
          <a:bodyPr/>
          <a:lstStyle>
            <a:lvl1pPr>
              <a:defRPr>
                <a:solidFill>
                  <a:schemeClr val="bg1"/>
                </a:solidFill>
              </a:defRPr>
            </a:lvl1pPr>
          </a:lstStyle>
          <a:p>
            <a:fld id="{D34DACC3-9742-4940-92E6-4CAB853A3218}" type="slidenum">
              <a:rPr lang="en-GB" smtClean="0"/>
              <a:pPr/>
              <a:t>‹#›</a:t>
            </a:fld>
            <a:endParaRPr lang="en-GB" dirty="0"/>
          </a:p>
        </p:txBody>
      </p:sp>
      <p:pic>
        <p:nvPicPr>
          <p:cNvPr id="10" name="Picture 9">
            <a:extLst>
              <a:ext uri="{FF2B5EF4-FFF2-40B4-BE49-F238E27FC236}">
                <a16:creationId xmlns:a16="http://schemas.microsoft.com/office/drawing/2014/main" id="{5725F7EF-F0F1-B84B-A013-10F1836314D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819054" y="486279"/>
            <a:ext cx="1956645" cy="220812"/>
          </a:xfrm>
          <a:prstGeom prst="rect">
            <a:avLst/>
          </a:prstGeom>
        </p:spPr>
      </p:pic>
    </p:spTree>
    <p:extLst>
      <p:ext uri="{BB962C8B-B14F-4D97-AF65-F5344CB8AC3E}">
        <p14:creationId xmlns:p14="http://schemas.microsoft.com/office/powerpoint/2010/main" val="1389970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Bi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noProof="0" dirty="0"/>
              <a:t>Month Day, Year</a:t>
            </a:r>
            <a:endParaRPr lang="en-GB" noProof="0" dirty="0"/>
          </a:p>
        </p:txBody>
      </p:sp>
      <p:sp>
        <p:nvSpPr>
          <p:cNvPr id="6" name="Slide Number Placeholder 5"/>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14" name="Text Placeholder 13"/>
          <p:cNvSpPr>
            <a:spLocks noGrp="1"/>
          </p:cNvSpPr>
          <p:nvPr>
            <p:ph type="body" sz="quarter" idx="14"/>
          </p:nvPr>
        </p:nvSpPr>
        <p:spPr>
          <a:xfrm>
            <a:off x="1490889" y="156845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a:t>Click to edit Master text styles</a:t>
            </a:r>
          </a:p>
          <a:p>
            <a:pPr lvl="1"/>
            <a:r>
              <a:rPr lang="en-US" noProof="0"/>
              <a:t>Second level</a:t>
            </a:r>
          </a:p>
          <a:p>
            <a:pPr lvl="2"/>
            <a:r>
              <a:rPr lang="en-US" noProof="0"/>
              <a:t>Third level</a:t>
            </a:r>
          </a:p>
        </p:txBody>
      </p:sp>
      <p:sp>
        <p:nvSpPr>
          <p:cNvPr id="16" name="Text Placeholder 15"/>
          <p:cNvSpPr>
            <a:spLocks noGrp="1"/>
          </p:cNvSpPr>
          <p:nvPr>
            <p:ph type="body" sz="quarter" idx="15"/>
          </p:nvPr>
        </p:nvSpPr>
        <p:spPr>
          <a:xfrm>
            <a:off x="1490889" y="283343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a:t>Click to edit Master text styles</a:t>
            </a:r>
          </a:p>
          <a:p>
            <a:pPr lvl="1"/>
            <a:r>
              <a:rPr lang="en-US" noProof="0"/>
              <a:t>Second level</a:t>
            </a:r>
          </a:p>
          <a:p>
            <a:pPr lvl="2"/>
            <a:r>
              <a:rPr lang="en-US" noProof="0"/>
              <a:t>Third level</a:t>
            </a:r>
          </a:p>
        </p:txBody>
      </p:sp>
      <p:sp>
        <p:nvSpPr>
          <p:cNvPr id="18" name="Text Placeholder 17"/>
          <p:cNvSpPr>
            <a:spLocks noGrp="1"/>
          </p:cNvSpPr>
          <p:nvPr>
            <p:ph type="body" sz="quarter" idx="16"/>
          </p:nvPr>
        </p:nvSpPr>
        <p:spPr>
          <a:xfrm>
            <a:off x="5842655" y="413944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a:t>Click to edit Master text styles</a:t>
            </a:r>
          </a:p>
          <a:p>
            <a:pPr lvl="1"/>
            <a:r>
              <a:rPr lang="en-US" noProof="0"/>
              <a:t>Second level</a:t>
            </a:r>
          </a:p>
          <a:p>
            <a:pPr lvl="2"/>
            <a:r>
              <a:rPr lang="en-US" noProof="0"/>
              <a:t>Third level</a:t>
            </a:r>
          </a:p>
        </p:txBody>
      </p:sp>
      <p:sp>
        <p:nvSpPr>
          <p:cNvPr id="20" name="Text Placeholder 19"/>
          <p:cNvSpPr>
            <a:spLocks noGrp="1"/>
          </p:cNvSpPr>
          <p:nvPr>
            <p:ph type="body" sz="quarter" idx="17"/>
          </p:nvPr>
        </p:nvSpPr>
        <p:spPr>
          <a:xfrm>
            <a:off x="5842655" y="156845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a:t>Click to edit Master text styles</a:t>
            </a:r>
          </a:p>
          <a:p>
            <a:pPr lvl="1"/>
            <a:r>
              <a:rPr lang="en-US" noProof="0"/>
              <a:t>Second level</a:t>
            </a:r>
          </a:p>
          <a:p>
            <a:pPr lvl="2"/>
            <a:r>
              <a:rPr lang="en-US" noProof="0"/>
              <a:t>Third level</a:t>
            </a:r>
          </a:p>
        </p:txBody>
      </p:sp>
      <p:sp>
        <p:nvSpPr>
          <p:cNvPr id="22" name="Text Placeholder 21"/>
          <p:cNvSpPr>
            <a:spLocks noGrp="1"/>
          </p:cNvSpPr>
          <p:nvPr>
            <p:ph type="body" sz="quarter" idx="18"/>
          </p:nvPr>
        </p:nvSpPr>
        <p:spPr>
          <a:xfrm>
            <a:off x="5842655" y="283343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buNone/>
              <a:defRPr sz="1100"/>
            </a:lvl4pPr>
            <a:lvl5pPr>
              <a:buNone/>
              <a:defRPr sz="1100"/>
            </a:lvl5pPr>
          </a:lstStyle>
          <a:p>
            <a:pPr lvl="0"/>
            <a:r>
              <a:rPr lang="en-US" noProof="0"/>
              <a:t>Click to edit Master text styles</a:t>
            </a:r>
          </a:p>
          <a:p>
            <a:pPr lvl="1"/>
            <a:r>
              <a:rPr lang="en-US" noProof="0"/>
              <a:t>Second level</a:t>
            </a:r>
          </a:p>
          <a:p>
            <a:pPr lvl="2"/>
            <a:r>
              <a:rPr lang="en-US" noProof="0"/>
              <a:t>Third level</a:t>
            </a:r>
          </a:p>
        </p:txBody>
      </p:sp>
      <p:sp>
        <p:nvSpPr>
          <p:cNvPr id="26" name="Picture Placeholder 25"/>
          <p:cNvSpPr>
            <a:spLocks noGrp="1"/>
          </p:cNvSpPr>
          <p:nvPr>
            <p:ph type="pic" sz="quarter" idx="20"/>
          </p:nvPr>
        </p:nvSpPr>
        <p:spPr>
          <a:xfrm>
            <a:off x="368300" y="1601788"/>
            <a:ext cx="960120" cy="957262"/>
          </a:xfrm>
          <a:solidFill>
            <a:schemeClr val="bg2"/>
          </a:solidFill>
        </p:spPr>
        <p:txBody>
          <a:bodyPr anchor="ctr" anchorCtr="1"/>
          <a:lstStyle>
            <a:lvl1pPr marL="0" indent="0" algn="ctr">
              <a:buNone/>
              <a:defRPr sz="1100">
                <a:solidFill>
                  <a:schemeClr val="bg2"/>
                </a:solidFill>
              </a:defRPr>
            </a:lvl1pPr>
          </a:lstStyle>
          <a:p>
            <a:r>
              <a:rPr lang="en-US" noProof="0" dirty="0"/>
              <a:t>Click icon to add picture</a:t>
            </a:r>
            <a:endParaRPr lang="en-GB" noProof="0" dirty="0"/>
          </a:p>
        </p:txBody>
      </p:sp>
      <p:sp>
        <p:nvSpPr>
          <p:cNvPr id="28" name="Picture Placeholder 27"/>
          <p:cNvSpPr>
            <a:spLocks noGrp="1"/>
          </p:cNvSpPr>
          <p:nvPr>
            <p:ph type="pic" sz="quarter" idx="21"/>
          </p:nvPr>
        </p:nvSpPr>
        <p:spPr>
          <a:xfrm>
            <a:off x="368300" y="2869187"/>
            <a:ext cx="960120" cy="960120"/>
          </a:xfrm>
          <a:solidFill>
            <a:schemeClr val="bg2"/>
          </a:solidFill>
        </p:spPr>
        <p:txBody>
          <a:bodyPr anchor="ctr" anchorCtr="1"/>
          <a:lstStyle>
            <a:lvl1pPr marL="0" indent="0">
              <a:buNone/>
              <a:defRPr sz="1100">
                <a:solidFill>
                  <a:schemeClr val="bg2"/>
                </a:solidFill>
              </a:defRPr>
            </a:lvl1pPr>
          </a:lstStyle>
          <a:p>
            <a:r>
              <a:rPr lang="en-US" noProof="0" dirty="0"/>
              <a:t>Click icon to add picture</a:t>
            </a:r>
            <a:endParaRPr lang="en-GB" noProof="0" dirty="0"/>
          </a:p>
        </p:txBody>
      </p:sp>
      <p:sp>
        <p:nvSpPr>
          <p:cNvPr id="30" name="Picture Placeholder 29"/>
          <p:cNvSpPr>
            <a:spLocks noGrp="1"/>
          </p:cNvSpPr>
          <p:nvPr>
            <p:ph type="pic" sz="quarter" idx="22"/>
          </p:nvPr>
        </p:nvSpPr>
        <p:spPr>
          <a:xfrm>
            <a:off x="368300" y="4139444"/>
            <a:ext cx="960120" cy="960120"/>
          </a:xfrm>
          <a:solidFill>
            <a:schemeClr val="bg2"/>
          </a:solidFill>
        </p:spPr>
        <p:txBody>
          <a:bodyPr anchor="ctr" anchorCtr="1"/>
          <a:lstStyle>
            <a:lvl1pPr marL="0" indent="0">
              <a:buNone/>
              <a:defRPr sz="1100">
                <a:solidFill>
                  <a:schemeClr val="bg2"/>
                </a:solidFill>
              </a:defRPr>
            </a:lvl1pPr>
          </a:lstStyle>
          <a:p>
            <a:r>
              <a:rPr lang="en-US" noProof="0" dirty="0"/>
              <a:t>Click icon to add picture</a:t>
            </a:r>
            <a:endParaRPr lang="en-GB" noProof="0" dirty="0"/>
          </a:p>
        </p:txBody>
      </p:sp>
      <p:sp>
        <p:nvSpPr>
          <p:cNvPr id="32" name="Picture Placeholder 31"/>
          <p:cNvSpPr>
            <a:spLocks noGrp="1"/>
          </p:cNvSpPr>
          <p:nvPr>
            <p:ph type="pic" sz="quarter" idx="23"/>
          </p:nvPr>
        </p:nvSpPr>
        <p:spPr>
          <a:xfrm>
            <a:off x="4737100" y="1601787"/>
            <a:ext cx="960120" cy="960120"/>
          </a:xfrm>
          <a:solidFill>
            <a:schemeClr val="bg2"/>
          </a:solidFill>
        </p:spPr>
        <p:txBody>
          <a:bodyPr anchor="ctr" anchorCtr="1"/>
          <a:lstStyle>
            <a:lvl1pPr marL="0" indent="0">
              <a:buNone/>
              <a:defRPr sz="1100">
                <a:solidFill>
                  <a:schemeClr val="bg2"/>
                </a:solidFill>
              </a:defRPr>
            </a:lvl1pPr>
          </a:lstStyle>
          <a:p>
            <a:r>
              <a:rPr lang="en-US" noProof="0" dirty="0"/>
              <a:t>Click icon to add picture</a:t>
            </a:r>
            <a:endParaRPr lang="en-GB" noProof="0" dirty="0"/>
          </a:p>
        </p:txBody>
      </p:sp>
      <p:sp>
        <p:nvSpPr>
          <p:cNvPr id="34" name="Picture Placeholder 33"/>
          <p:cNvSpPr>
            <a:spLocks noGrp="1"/>
          </p:cNvSpPr>
          <p:nvPr>
            <p:ph type="pic" sz="quarter" idx="24"/>
          </p:nvPr>
        </p:nvSpPr>
        <p:spPr>
          <a:xfrm>
            <a:off x="4737100" y="2870616"/>
            <a:ext cx="960120" cy="960120"/>
          </a:xfrm>
          <a:solidFill>
            <a:schemeClr val="bg2"/>
          </a:solidFill>
        </p:spPr>
        <p:txBody>
          <a:bodyPr anchor="ctr" anchorCtr="1"/>
          <a:lstStyle>
            <a:lvl1pPr marL="0" indent="0">
              <a:buNone/>
              <a:defRPr sz="1100">
                <a:solidFill>
                  <a:schemeClr val="bg2"/>
                </a:solidFill>
              </a:defRPr>
            </a:lvl1pPr>
          </a:lstStyle>
          <a:p>
            <a:r>
              <a:rPr lang="en-US" noProof="0" dirty="0"/>
              <a:t>Click icon to add picture</a:t>
            </a:r>
            <a:endParaRPr lang="en-GB" noProof="0" dirty="0"/>
          </a:p>
        </p:txBody>
      </p:sp>
      <p:sp>
        <p:nvSpPr>
          <p:cNvPr id="36" name="Picture Placeholder 35"/>
          <p:cNvSpPr>
            <a:spLocks noGrp="1"/>
          </p:cNvSpPr>
          <p:nvPr>
            <p:ph type="pic" sz="quarter" idx="25"/>
          </p:nvPr>
        </p:nvSpPr>
        <p:spPr>
          <a:xfrm>
            <a:off x="4737100" y="4139444"/>
            <a:ext cx="960120" cy="960120"/>
          </a:xfrm>
          <a:solidFill>
            <a:schemeClr val="bg2"/>
          </a:solidFill>
        </p:spPr>
        <p:txBody>
          <a:bodyPr anchor="ctr" anchorCtr="1"/>
          <a:lstStyle>
            <a:lvl1pPr marL="0" indent="0">
              <a:buNone/>
              <a:defRPr sz="1100">
                <a:solidFill>
                  <a:schemeClr val="bg2"/>
                </a:solidFill>
              </a:defRPr>
            </a:lvl1pPr>
          </a:lstStyle>
          <a:p>
            <a:r>
              <a:rPr lang="en-US" noProof="0" dirty="0"/>
              <a:t>Click icon to add picture</a:t>
            </a:r>
            <a:endParaRPr lang="en-GB" noProof="0" dirty="0"/>
          </a:p>
        </p:txBody>
      </p:sp>
      <p:sp>
        <p:nvSpPr>
          <p:cNvPr id="38" name="Text Placeholder 37"/>
          <p:cNvSpPr>
            <a:spLocks noGrp="1"/>
          </p:cNvSpPr>
          <p:nvPr>
            <p:ph type="body" sz="quarter" idx="26"/>
          </p:nvPr>
        </p:nvSpPr>
        <p:spPr>
          <a:xfrm>
            <a:off x="1490889" y="4106110"/>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200"/>
            </a:lvl4pPr>
            <a:lvl5pPr>
              <a:buNone/>
              <a:defRPr sz="1200"/>
            </a:lvl5pPr>
          </a:lstStyle>
          <a:p>
            <a:pPr lvl="0"/>
            <a:r>
              <a:rPr lang="en-US" noProof="0"/>
              <a:t>Click to edit Master text styles</a:t>
            </a:r>
          </a:p>
          <a:p>
            <a:pPr lvl="1"/>
            <a:r>
              <a:rPr lang="en-US" noProof="0"/>
              <a:t>Second level</a:t>
            </a:r>
          </a:p>
          <a:p>
            <a:pPr lvl="2"/>
            <a:r>
              <a:rPr lang="en-US" noProof="0"/>
              <a:t>Third level</a:t>
            </a:r>
          </a:p>
        </p:txBody>
      </p:sp>
      <p:sp>
        <p:nvSpPr>
          <p:cNvPr id="3" name="Title 2"/>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28"/>
          </p:nvPr>
        </p:nvSpPr>
        <p:spPr/>
        <p:txBody>
          <a:bodyPr/>
          <a:lstStyle/>
          <a:p>
            <a:r>
              <a:rPr lang="en-GB" noProof="0" dirty="0"/>
              <a:t>Footer or alternate date</a:t>
            </a:r>
          </a:p>
        </p:txBody>
      </p:sp>
    </p:spTree>
    <p:extLst>
      <p:ext uri="{BB962C8B-B14F-4D97-AF65-F5344CB8AC3E}">
        <p14:creationId xmlns:p14="http://schemas.microsoft.com/office/powerpoint/2010/main" val="3817172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dividual Bi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noProof="0" dirty="0"/>
              <a:t>Month Day, Year</a:t>
            </a:r>
            <a:endParaRPr lang="en-GB" noProof="0" dirty="0"/>
          </a:p>
        </p:txBody>
      </p:sp>
      <p:sp>
        <p:nvSpPr>
          <p:cNvPr id="6" name="Slide Number Placeholder 5"/>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14" name="Text Placeholder 13"/>
          <p:cNvSpPr>
            <a:spLocks noGrp="1"/>
          </p:cNvSpPr>
          <p:nvPr>
            <p:ph type="body" sz="quarter" idx="14"/>
          </p:nvPr>
        </p:nvSpPr>
        <p:spPr>
          <a:xfrm>
            <a:off x="1490888"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a:t>Click to edit Master text styles</a:t>
            </a:r>
          </a:p>
          <a:p>
            <a:pPr lvl="1"/>
            <a:r>
              <a:rPr lang="en-US" noProof="0"/>
              <a:t>Second level</a:t>
            </a:r>
          </a:p>
          <a:p>
            <a:pPr lvl="2"/>
            <a:r>
              <a:rPr lang="en-US" noProof="0"/>
              <a:t>Third level</a:t>
            </a:r>
          </a:p>
        </p:txBody>
      </p:sp>
      <p:sp>
        <p:nvSpPr>
          <p:cNvPr id="26" name="Picture Placeholder 25"/>
          <p:cNvSpPr>
            <a:spLocks noGrp="1"/>
          </p:cNvSpPr>
          <p:nvPr>
            <p:ph type="pic" sz="quarter" idx="20"/>
          </p:nvPr>
        </p:nvSpPr>
        <p:spPr>
          <a:xfrm>
            <a:off x="368300" y="1601788"/>
            <a:ext cx="960120" cy="957262"/>
          </a:xfrm>
          <a:solidFill>
            <a:schemeClr val="bg2"/>
          </a:solidFill>
        </p:spPr>
        <p:txBody>
          <a:bodyPr anchor="ctr" anchorCtr="1"/>
          <a:lstStyle>
            <a:lvl1pPr marL="0" indent="0" algn="ctr">
              <a:buNone/>
              <a:defRPr sz="1100">
                <a:solidFill>
                  <a:schemeClr val="bg2"/>
                </a:solidFill>
              </a:defRPr>
            </a:lvl1pPr>
          </a:lstStyle>
          <a:p>
            <a:r>
              <a:rPr lang="en-US" noProof="0" dirty="0"/>
              <a:t>Click icon to add picture</a:t>
            </a:r>
            <a:endParaRPr lang="en-GB" noProof="0" dirty="0"/>
          </a:p>
        </p:txBody>
      </p:sp>
      <p:sp>
        <p:nvSpPr>
          <p:cNvPr id="21" name="Text Placeholder 20"/>
          <p:cNvSpPr>
            <a:spLocks noGrp="1"/>
          </p:cNvSpPr>
          <p:nvPr>
            <p:ph type="body" sz="quarter" idx="21"/>
          </p:nvPr>
        </p:nvSpPr>
        <p:spPr>
          <a:xfrm>
            <a:off x="366712" y="2791375"/>
            <a:ext cx="4040187" cy="3383999"/>
          </a:xfrm>
        </p:spPr>
        <p:txBody>
          <a:bodyPr/>
          <a:lstStyle>
            <a:lvl1pPr marL="0" indent="0">
              <a:spcBef>
                <a:spcPts val="1200"/>
              </a:spcBef>
              <a:buNone/>
              <a:defRPr sz="1050" b="0" baseline="0">
                <a:solidFill>
                  <a:srgbClr val="565A5C"/>
                </a:solidFill>
              </a:defRPr>
            </a:lvl1pPr>
            <a:lvl2pPr marL="115200" indent="-115200">
              <a:defRPr sz="1050"/>
            </a:lvl2pPr>
            <a:lvl3pPr marL="230400" indent="-115200">
              <a:spcBef>
                <a:spcPts val="600"/>
              </a:spcBef>
              <a:defRPr sz="1050"/>
            </a:lvl3pPr>
            <a:lvl4pPr marL="345600" indent="-115200">
              <a:spcBef>
                <a:spcPts val="600"/>
              </a:spcBef>
              <a:defRPr sz="1050"/>
            </a:lvl4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4" name="Text Placeholder 23"/>
          <p:cNvSpPr>
            <a:spLocks noGrp="1"/>
          </p:cNvSpPr>
          <p:nvPr>
            <p:ph type="body" sz="quarter" idx="22"/>
          </p:nvPr>
        </p:nvSpPr>
        <p:spPr>
          <a:xfrm>
            <a:off x="4737100" y="2791375"/>
            <a:ext cx="4038600" cy="3384000"/>
          </a:xfrm>
        </p:spPr>
        <p:txBody>
          <a:bodyPr/>
          <a:lstStyle>
            <a:lvl1pPr marL="115888" indent="-115888">
              <a:spcBef>
                <a:spcPts val="600"/>
              </a:spcBef>
              <a:buClr>
                <a:schemeClr val="tx1"/>
              </a:buClr>
              <a:defRPr sz="1050" b="0">
                <a:solidFill>
                  <a:srgbClr val="565A5C"/>
                </a:solidFill>
              </a:defRPr>
            </a:lvl1pPr>
            <a:lvl2pPr marL="230400" indent="-115200">
              <a:spcBef>
                <a:spcPts val="600"/>
              </a:spcBef>
              <a:defRPr sz="1050"/>
            </a:lvl2pPr>
            <a:lvl3pPr marL="345600" indent="-115200">
              <a:spcBef>
                <a:spcPts val="600"/>
              </a:spcBef>
              <a:defRPr sz="1050"/>
            </a:lvl3pPr>
            <a:lvl4pPr marL="460800" indent="-115200">
              <a:spcBef>
                <a:spcPts val="600"/>
              </a:spcBef>
              <a:defRPr sz="1050"/>
            </a:lvl4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3" name="Title 2"/>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23"/>
          </p:nvPr>
        </p:nvSpPr>
        <p:spPr/>
        <p:txBody>
          <a:bodyPr/>
          <a:lstStyle/>
          <a:p>
            <a:r>
              <a:rPr lang="en-GB" noProof="0" dirty="0"/>
              <a:t>Footer or alternate date</a:t>
            </a:r>
          </a:p>
        </p:txBody>
      </p:sp>
    </p:spTree>
    <p:extLst>
      <p:ext uri="{BB962C8B-B14F-4D97-AF65-F5344CB8AC3E}">
        <p14:creationId xmlns:p14="http://schemas.microsoft.com/office/powerpoint/2010/main" val="3217179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mbstone">
    <p:spTree>
      <p:nvGrpSpPr>
        <p:cNvPr id="1" name=""/>
        <p:cNvGrpSpPr/>
        <p:nvPr/>
      </p:nvGrpSpPr>
      <p:grpSpPr>
        <a:xfrm>
          <a:off x="0" y="0"/>
          <a:ext cx="0" cy="0"/>
          <a:chOff x="0" y="0"/>
          <a:chExt cx="0" cy="0"/>
        </a:xfrm>
      </p:grpSpPr>
      <p:sp>
        <p:nvSpPr>
          <p:cNvPr id="55" name="Picture Placeholder 54"/>
          <p:cNvSpPr>
            <a:spLocks noGrp="1"/>
          </p:cNvSpPr>
          <p:nvPr>
            <p:ph type="pic" sz="quarter" idx="35" hasCustomPrompt="1"/>
          </p:nvPr>
        </p:nvSpPr>
        <p:spPr>
          <a:xfrm>
            <a:off x="7229475" y="1603374"/>
            <a:ext cx="1546225" cy="1368000"/>
          </a:xfrm>
        </p:spPr>
        <p:txBody>
          <a:bodyPr anchor="ctr" anchorCtr="0"/>
          <a:lstStyle>
            <a:lvl1pPr marL="0" marR="0" indent="0" algn="ctr" defTabSz="457200" rtl="0" eaLnBrk="1" fontAlgn="auto" latinLnBrk="0" hangingPunct="1">
              <a:lnSpc>
                <a:spcPct val="100000"/>
              </a:lnSpc>
              <a:spcBef>
                <a:spcPts val="1000"/>
              </a:spcBef>
              <a:spcAft>
                <a:spcPts val="0"/>
              </a:spcAft>
              <a:buClr>
                <a:schemeClr val="accent1"/>
              </a:buClr>
              <a:buSzTx/>
              <a:buFont typeface="Arial"/>
              <a:buNone/>
              <a:tabLst/>
              <a:defRPr sz="1000"/>
            </a:lvl1pPr>
          </a:lstStyle>
          <a:p>
            <a:r>
              <a:rPr lang="en-GB" noProof="0" dirty="0"/>
              <a:t>Photo 4.3x3.8cm</a:t>
            </a:r>
          </a:p>
        </p:txBody>
      </p:sp>
      <p:sp>
        <p:nvSpPr>
          <p:cNvPr id="56" name="Picture Placeholder 54"/>
          <p:cNvSpPr>
            <a:spLocks noGrp="1"/>
          </p:cNvSpPr>
          <p:nvPr>
            <p:ph type="pic" sz="quarter" idx="36" hasCustomPrompt="1"/>
          </p:nvPr>
        </p:nvSpPr>
        <p:spPr>
          <a:xfrm>
            <a:off x="7229475" y="3125962"/>
            <a:ext cx="1546225" cy="1368000"/>
          </a:xfrm>
        </p:spPr>
        <p:txBody>
          <a:bodyPr anchor="ctr" anchorCtr="0"/>
          <a:lstStyle>
            <a:lvl1pPr marL="0" indent="0" algn="ctr">
              <a:buNone/>
              <a:defRPr sz="1000"/>
            </a:lvl1pPr>
          </a:lstStyle>
          <a:p>
            <a:r>
              <a:rPr lang="en-GB" noProof="0" dirty="0"/>
              <a:t>Photo 4.3x3.8cm</a:t>
            </a:r>
          </a:p>
        </p:txBody>
      </p:sp>
      <p:sp>
        <p:nvSpPr>
          <p:cNvPr id="57" name="Picture Placeholder 54"/>
          <p:cNvSpPr>
            <a:spLocks noGrp="1"/>
          </p:cNvSpPr>
          <p:nvPr>
            <p:ph type="pic" sz="quarter" idx="37" hasCustomPrompt="1"/>
          </p:nvPr>
        </p:nvSpPr>
        <p:spPr>
          <a:xfrm>
            <a:off x="7229475" y="4648550"/>
            <a:ext cx="1546225" cy="1368000"/>
          </a:xfrm>
        </p:spPr>
        <p:txBody>
          <a:bodyPr anchor="ctr" anchorCtr="0"/>
          <a:lstStyle>
            <a:lvl1pPr marL="0" marR="0" indent="0" algn="ctr" defTabSz="457200" rtl="0" eaLnBrk="1" fontAlgn="auto" latinLnBrk="0" hangingPunct="1">
              <a:lnSpc>
                <a:spcPct val="100000"/>
              </a:lnSpc>
              <a:spcBef>
                <a:spcPts val="1000"/>
              </a:spcBef>
              <a:spcAft>
                <a:spcPts val="0"/>
              </a:spcAft>
              <a:buClr>
                <a:schemeClr val="accent1"/>
              </a:buClr>
              <a:buSzTx/>
              <a:buFont typeface="Arial"/>
              <a:buNone/>
              <a:tabLst/>
              <a:defRPr sz="1000"/>
            </a:lvl1pPr>
          </a:lstStyle>
          <a:p>
            <a:r>
              <a:rPr lang="en-GB" noProof="0" dirty="0"/>
              <a:t>Photo 4.3x3.8cm</a:t>
            </a:r>
          </a:p>
        </p:txBody>
      </p:sp>
      <p:sp>
        <p:nvSpPr>
          <p:cNvPr id="3" name="Date Placeholder 2"/>
          <p:cNvSpPr>
            <a:spLocks noGrp="1"/>
          </p:cNvSpPr>
          <p:nvPr>
            <p:ph type="dt" sz="half" idx="10"/>
          </p:nvPr>
        </p:nvSpPr>
        <p:spPr/>
        <p:txBody>
          <a:bodyPr/>
          <a:lstStyle/>
          <a:p>
            <a:r>
              <a:rPr lang="en-US" noProof="0" dirty="0"/>
              <a:t>Month Day, Year</a:t>
            </a:r>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4" name="Title 3"/>
          <p:cNvSpPr>
            <a:spLocks noGrp="1"/>
          </p:cNvSpPr>
          <p:nvPr>
            <p:ph type="title"/>
          </p:nvPr>
        </p:nvSpPr>
        <p:spPr/>
        <p:txBody>
          <a:bodyPr/>
          <a:lstStyle/>
          <a:p>
            <a:r>
              <a:rPr lang="en-US" noProof="0"/>
              <a:t>Click to edit Master title style</a:t>
            </a:r>
            <a:endParaRPr lang="en-GB" noProof="0" dirty="0"/>
          </a:p>
        </p:txBody>
      </p:sp>
      <p:sp>
        <p:nvSpPr>
          <p:cNvPr id="7" name="Text Placeholder 6"/>
          <p:cNvSpPr>
            <a:spLocks noGrp="1"/>
          </p:cNvSpPr>
          <p:nvPr>
            <p:ph type="body" sz="quarter" idx="15"/>
          </p:nvPr>
        </p:nvSpPr>
        <p:spPr>
          <a:xfrm>
            <a:off x="366713" y="1603375"/>
            <a:ext cx="1548000" cy="1656000"/>
          </a:xfrm>
          <a:blipFill>
            <a:blip r:embed="rId2"/>
            <a:stretch>
              <a:fillRect/>
            </a:stretch>
          </a:blipFill>
        </p:spPr>
        <p:txBody>
          <a:bodyPr lIns="72000" tIns="64800" rIns="72000" bIns="72000"/>
          <a:lstStyle>
            <a:lvl1pPr marL="0" indent="0">
              <a:spcBef>
                <a:spcPts val="600"/>
              </a:spcBef>
              <a:buNone/>
              <a:defRPr sz="800" b="1">
                <a:solidFill>
                  <a:schemeClr val="tx2"/>
                </a:solidFill>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8" name="Picture Placeholder 8"/>
          <p:cNvSpPr>
            <a:spLocks noGrp="1"/>
          </p:cNvSpPr>
          <p:nvPr>
            <p:ph type="pic" sz="quarter" idx="16" hasCustomPrompt="1"/>
          </p:nvPr>
        </p:nvSpPr>
        <p:spPr>
          <a:xfrm>
            <a:off x="366713" y="3259375"/>
            <a:ext cx="1548000" cy="468000"/>
          </a:xfrm>
        </p:spPr>
        <p:txBody>
          <a:bodyPr anchor="ctr" anchorCtr="0"/>
          <a:lstStyle>
            <a:lvl1pPr marL="0" indent="0" algn="r">
              <a:buNone/>
              <a:defRPr sz="800"/>
            </a:lvl1pPr>
          </a:lstStyle>
          <a:p>
            <a:r>
              <a:rPr lang="en-GB" noProof="0" dirty="0"/>
              <a:t>[Client logo]</a:t>
            </a:r>
          </a:p>
        </p:txBody>
      </p:sp>
      <p:sp>
        <p:nvSpPr>
          <p:cNvPr id="27" name="Text Placeholder 6"/>
          <p:cNvSpPr>
            <a:spLocks noGrp="1"/>
          </p:cNvSpPr>
          <p:nvPr>
            <p:ph type="body" sz="quarter" idx="17"/>
          </p:nvPr>
        </p:nvSpPr>
        <p:spPr>
          <a:xfrm>
            <a:off x="20812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Click to 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28" name="Picture Placeholder 8"/>
          <p:cNvSpPr>
            <a:spLocks noGrp="1"/>
          </p:cNvSpPr>
          <p:nvPr>
            <p:ph type="pic" sz="quarter" idx="18" hasCustomPrompt="1"/>
          </p:nvPr>
        </p:nvSpPr>
        <p:spPr>
          <a:xfrm>
            <a:off x="2081213" y="3259375"/>
            <a:ext cx="1548000" cy="468000"/>
          </a:xfrm>
        </p:spPr>
        <p:txBody>
          <a:bodyPr anchor="ctr" anchorCtr="0"/>
          <a:lstStyle>
            <a:lvl1pPr marL="0" indent="0" algn="r">
              <a:buNone/>
              <a:defRPr sz="800"/>
            </a:lvl1pPr>
          </a:lstStyle>
          <a:p>
            <a:r>
              <a:rPr lang="en-GB" noProof="0" dirty="0"/>
              <a:t>[Client logo]</a:t>
            </a:r>
          </a:p>
        </p:txBody>
      </p:sp>
      <p:sp>
        <p:nvSpPr>
          <p:cNvPr id="29" name="Text Placeholder 6"/>
          <p:cNvSpPr>
            <a:spLocks noGrp="1"/>
          </p:cNvSpPr>
          <p:nvPr>
            <p:ph type="body" sz="quarter" idx="19"/>
          </p:nvPr>
        </p:nvSpPr>
        <p:spPr>
          <a:xfrm>
            <a:off x="3667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Click to 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30" name="Picture Placeholder 8"/>
          <p:cNvSpPr>
            <a:spLocks noGrp="1"/>
          </p:cNvSpPr>
          <p:nvPr>
            <p:ph type="pic" sz="quarter" idx="20" hasCustomPrompt="1"/>
          </p:nvPr>
        </p:nvSpPr>
        <p:spPr>
          <a:xfrm>
            <a:off x="366713" y="5548550"/>
            <a:ext cx="1548000" cy="468000"/>
          </a:xfrm>
        </p:spPr>
        <p:txBody>
          <a:bodyPr anchor="ctr" anchorCtr="0"/>
          <a:lstStyle>
            <a:lvl1pPr marL="0" indent="0" algn="r">
              <a:buNone/>
              <a:defRPr sz="800"/>
            </a:lvl1pPr>
          </a:lstStyle>
          <a:p>
            <a:r>
              <a:rPr lang="en-GB" noProof="0" dirty="0"/>
              <a:t>[Client logo]</a:t>
            </a:r>
          </a:p>
        </p:txBody>
      </p:sp>
      <p:sp>
        <p:nvSpPr>
          <p:cNvPr id="31" name="Text Placeholder 6"/>
          <p:cNvSpPr>
            <a:spLocks noGrp="1"/>
          </p:cNvSpPr>
          <p:nvPr>
            <p:ph type="body" sz="quarter" idx="21"/>
          </p:nvPr>
        </p:nvSpPr>
        <p:spPr>
          <a:xfrm>
            <a:off x="20812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Click to 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32" name="Picture Placeholder 8"/>
          <p:cNvSpPr>
            <a:spLocks noGrp="1"/>
          </p:cNvSpPr>
          <p:nvPr>
            <p:ph type="pic" sz="quarter" idx="22" hasCustomPrompt="1"/>
          </p:nvPr>
        </p:nvSpPr>
        <p:spPr>
          <a:xfrm>
            <a:off x="2081213" y="5548550"/>
            <a:ext cx="1548000" cy="468000"/>
          </a:xfrm>
        </p:spPr>
        <p:txBody>
          <a:bodyPr anchor="ctr" anchorCtr="0"/>
          <a:lstStyle>
            <a:lvl1pPr marL="0" indent="0" algn="r">
              <a:buNone/>
              <a:defRPr sz="800"/>
            </a:lvl1pPr>
          </a:lstStyle>
          <a:p>
            <a:r>
              <a:rPr lang="en-GB" noProof="0" dirty="0"/>
              <a:t>[Client logo]</a:t>
            </a:r>
          </a:p>
        </p:txBody>
      </p:sp>
      <p:sp>
        <p:nvSpPr>
          <p:cNvPr id="34" name="Text Placeholder 6"/>
          <p:cNvSpPr>
            <a:spLocks noGrp="1"/>
          </p:cNvSpPr>
          <p:nvPr>
            <p:ph type="body" sz="quarter" idx="23"/>
          </p:nvPr>
        </p:nvSpPr>
        <p:spPr>
          <a:xfrm>
            <a:off x="37957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Click to 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35" name="Picture Placeholder 8"/>
          <p:cNvSpPr>
            <a:spLocks noGrp="1"/>
          </p:cNvSpPr>
          <p:nvPr>
            <p:ph type="pic" sz="quarter" idx="24" hasCustomPrompt="1"/>
          </p:nvPr>
        </p:nvSpPr>
        <p:spPr>
          <a:xfrm>
            <a:off x="3795713" y="3259375"/>
            <a:ext cx="1548000" cy="468000"/>
          </a:xfrm>
        </p:spPr>
        <p:txBody>
          <a:bodyPr anchor="ctr" anchorCtr="0"/>
          <a:lstStyle>
            <a:lvl1pPr marL="0" indent="0" algn="r">
              <a:buNone/>
              <a:defRPr sz="800"/>
            </a:lvl1pPr>
          </a:lstStyle>
          <a:p>
            <a:r>
              <a:rPr lang="en-GB" noProof="0" dirty="0"/>
              <a:t>[Client logo]</a:t>
            </a:r>
          </a:p>
        </p:txBody>
      </p:sp>
      <p:sp>
        <p:nvSpPr>
          <p:cNvPr id="36" name="Text Placeholder 6"/>
          <p:cNvSpPr>
            <a:spLocks noGrp="1"/>
          </p:cNvSpPr>
          <p:nvPr>
            <p:ph type="body" sz="quarter" idx="25"/>
          </p:nvPr>
        </p:nvSpPr>
        <p:spPr>
          <a:xfrm>
            <a:off x="55102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Click to 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37" name="Picture Placeholder 8"/>
          <p:cNvSpPr>
            <a:spLocks noGrp="1"/>
          </p:cNvSpPr>
          <p:nvPr>
            <p:ph type="pic" sz="quarter" idx="26" hasCustomPrompt="1"/>
          </p:nvPr>
        </p:nvSpPr>
        <p:spPr>
          <a:xfrm>
            <a:off x="5510213" y="3259375"/>
            <a:ext cx="1548000" cy="468000"/>
          </a:xfrm>
        </p:spPr>
        <p:txBody>
          <a:bodyPr anchor="ctr" anchorCtr="0"/>
          <a:lstStyle>
            <a:lvl1pPr marL="0" indent="0" algn="r">
              <a:buNone/>
              <a:defRPr sz="800"/>
            </a:lvl1pPr>
          </a:lstStyle>
          <a:p>
            <a:r>
              <a:rPr lang="en-GB" noProof="0" dirty="0"/>
              <a:t>[Client logo]</a:t>
            </a:r>
          </a:p>
        </p:txBody>
      </p:sp>
      <p:sp>
        <p:nvSpPr>
          <p:cNvPr id="38" name="Text Placeholder 6"/>
          <p:cNvSpPr>
            <a:spLocks noGrp="1"/>
          </p:cNvSpPr>
          <p:nvPr>
            <p:ph type="body" sz="quarter" idx="27"/>
          </p:nvPr>
        </p:nvSpPr>
        <p:spPr>
          <a:xfrm>
            <a:off x="37957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Click to 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39" name="Picture Placeholder 8"/>
          <p:cNvSpPr>
            <a:spLocks noGrp="1"/>
          </p:cNvSpPr>
          <p:nvPr>
            <p:ph type="pic" sz="quarter" idx="28" hasCustomPrompt="1"/>
          </p:nvPr>
        </p:nvSpPr>
        <p:spPr>
          <a:xfrm>
            <a:off x="3795713" y="5548550"/>
            <a:ext cx="1548000" cy="468000"/>
          </a:xfrm>
        </p:spPr>
        <p:txBody>
          <a:bodyPr anchor="ctr" anchorCtr="0"/>
          <a:lstStyle>
            <a:lvl1pPr marL="0" indent="0" algn="r">
              <a:buNone/>
              <a:defRPr sz="800"/>
            </a:lvl1pPr>
          </a:lstStyle>
          <a:p>
            <a:r>
              <a:rPr lang="en-GB" noProof="0" dirty="0"/>
              <a:t>[Client logo]</a:t>
            </a:r>
          </a:p>
        </p:txBody>
      </p:sp>
      <p:sp>
        <p:nvSpPr>
          <p:cNvPr id="40" name="Text Placeholder 6"/>
          <p:cNvSpPr>
            <a:spLocks noGrp="1"/>
          </p:cNvSpPr>
          <p:nvPr>
            <p:ph type="body" sz="quarter" idx="29"/>
          </p:nvPr>
        </p:nvSpPr>
        <p:spPr>
          <a:xfrm>
            <a:off x="55102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Click to 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41" name="Picture Placeholder 8"/>
          <p:cNvSpPr>
            <a:spLocks noGrp="1"/>
          </p:cNvSpPr>
          <p:nvPr>
            <p:ph type="pic" sz="quarter" idx="30" hasCustomPrompt="1"/>
          </p:nvPr>
        </p:nvSpPr>
        <p:spPr>
          <a:xfrm>
            <a:off x="5510213" y="5548550"/>
            <a:ext cx="1548000" cy="468000"/>
          </a:xfrm>
        </p:spPr>
        <p:txBody>
          <a:bodyPr anchor="ctr" anchorCtr="0"/>
          <a:lstStyle>
            <a:lvl1pPr marL="0" indent="0" algn="r">
              <a:buNone/>
              <a:defRPr sz="800"/>
            </a:lvl1pPr>
          </a:lstStyle>
          <a:p>
            <a:r>
              <a:rPr lang="en-GB" noProof="0" dirty="0"/>
              <a:t>[Client logo]</a:t>
            </a:r>
          </a:p>
        </p:txBody>
      </p:sp>
      <p:sp>
        <p:nvSpPr>
          <p:cNvPr id="50" name="Text Placeholder 6"/>
          <p:cNvSpPr>
            <a:spLocks noGrp="1"/>
          </p:cNvSpPr>
          <p:nvPr>
            <p:ph type="body" sz="quarter" idx="31"/>
          </p:nvPr>
        </p:nvSpPr>
        <p:spPr>
          <a:xfrm>
            <a:off x="7229475"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Click to 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51" name="Picture Placeholder 8"/>
          <p:cNvSpPr>
            <a:spLocks noGrp="1"/>
          </p:cNvSpPr>
          <p:nvPr>
            <p:ph type="pic" sz="quarter" idx="32" hasCustomPrompt="1"/>
          </p:nvPr>
        </p:nvSpPr>
        <p:spPr>
          <a:xfrm>
            <a:off x="7229475" y="3259375"/>
            <a:ext cx="1548000" cy="468000"/>
          </a:xfrm>
        </p:spPr>
        <p:txBody>
          <a:bodyPr anchor="ctr" anchorCtr="0"/>
          <a:lstStyle>
            <a:lvl1pPr marL="0" indent="0" algn="r">
              <a:buNone/>
              <a:defRPr sz="800"/>
            </a:lvl1pPr>
          </a:lstStyle>
          <a:p>
            <a:r>
              <a:rPr lang="en-GB" noProof="0" dirty="0"/>
              <a:t>[Client logo]</a:t>
            </a:r>
          </a:p>
        </p:txBody>
      </p:sp>
      <p:sp>
        <p:nvSpPr>
          <p:cNvPr id="52" name="Text Placeholder 6"/>
          <p:cNvSpPr>
            <a:spLocks noGrp="1"/>
          </p:cNvSpPr>
          <p:nvPr>
            <p:ph type="body" sz="quarter" idx="33"/>
          </p:nvPr>
        </p:nvSpPr>
        <p:spPr>
          <a:xfrm>
            <a:off x="7229475"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Click to 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53" name="Picture Placeholder 8"/>
          <p:cNvSpPr>
            <a:spLocks noGrp="1"/>
          </p:cNvSpPr>
          <p:nvPr>
            <p:ph type="pic" sz="quarter" idx="34" hasCustomPrompt="1"/>
          </p:nvPr>
        </p:nvSpPr>
        <p:spPr>
          <a:xfrm>
            <a:off x="7229475" y="5548550"/>
            <a:ext cx="1548000" cy="468000"/>
          </a:xfrm>
        </p:spPr>
        <p:txBody>
          <a:bodyPr anchor="ctr" anchorCtr="0"/>
          <a:lstStyle>
            <a:lvl1pPr marL="0" indent="0" algn="r">
              <a:buNone/>
              <a:defRPr sz="800"/>
            </a:lvl1pPr>
          </a:lstStyle>
          <a:p>
            <a:r>
              <a:rPr lang="en-GB" noProof="0" dirty="0"/>
              <a:t>[Client logo]</a:t>
            </a:r>
          </a:p>
        </p:txBody>
      </p:sp>
      <p:sp>
        <p:nvSpPr>
          <p:cNvPr id="2" name="Footer Placeholder 1"/>
          <p:cNvSpPr>
            <a:spLocks noGrp="1"/>
          </p:cNvSpPr>
          <p:nvPr>
            <p:ph type="ftr" sz="quarter" idx="38"/>
          </p:nvPr>
        </p:nvSpPr>
        <p:spPr/>
        <p:txBody>
          <a:bodyPr/>
          <a:lstStyle/>
          <a:p>
            <a:r>
              <a:rPr lang="en-GB" noProof="0" dirty="0"/>
              <a:t>Footer or alternate date</a:t>
            </a:r>
          </a:p>
        </p:txBody>
      </p:sp>
    </p:spTree>
    <p:extLst>
      <p:ext uri="{BB962C8B-B14F-4D97-AF65-F5344CB8AC3E}">
        <p14:creationId xmlns:p14="http://schemas.microsoft.com/office/powerpoint/2010/main" val="710082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with Gradient Back">
    <p:spTree>
      <p:nvGrpSpPr>
        <p:cNvPr id="1" name=""/>
        <p:cNvGrpSpPr/>
        <p:nvPr/>
      </p:nvGrpSpPr>
      <p:grpSpPr>
        <a:xfrm>
          <a:off x="0" y="0"/>
          <a:ext cx="0" cy="0"/>
          <a:chOff x="0" y="0"/>
          <a:chExt cx="0" cy="0"/>
        </a:xfrm>
      </p:grpSpPr>
      <p:sp>
        <p:nvSpPr>
          <p:cNvPr id="6" name="Rectangle 5"/>
          <p:cNvSpPr/>
          <p:nvPr userDrawn="1"/>
        </p:nvSpPr>
        <p:spPr>
          <a:xfrm>
            <a:off x="0" y="0"/>
            <a:ext cx="9143999" cy="6371771"/>
          </a:xfrm>
          <a:prstGeom prst="rect">
            <a:avLst/>
          </a:prstGeom>
          <a:gradFill flip="none" rotWithShape="1">
            <a:gsLst>
              <a:gs pos="0">
                <a:srgbClr val="FFFFFF"/>
              </a:gs>
              <a:gs pos="100000">
                <a:srgbClr val="D5D5D2"/>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dirty="0"/>
          </a:p>
        </p:txBody>
      </p:sp>
      <p:sp>
        <p:nvSpPr>
          <p:cNvPr id="3" name="Date Placeholder 2"/>
          <p:cNvSpPr>
            <a:spLocks noGrp="1"/>
          </p:cNvSpPr>
          <p:nvPr>
            <p:ph type="dt" sz="half" idx="10"/>
          </p:nvPr>
        </p:nvSpPr>
        <p:spPr/>
        <p:txBody>
          <a:bodyPr/>
          <a:lstStyle/>
          <a:p>
            <a:r>
              <a:rPr lang="en-US" noProof="0" dirty="0"/>
              <a:t>Month Day, Year</a:t>
            </a:r>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4" name="Title 3"/>
          <p:cNvSpPr>
            <a:spLocks noGrp="1"/>
          </p:cNvSpPr>
          <p:nvPr>
            <p:ph type="title"/>
          </p:nvPr>
        </p:nvSpPr>
        <p:spPr/>
        <p:txBody>
          <a:bodyPr/>
          <a:lstStyle>
            <a:lvl1pPr>
              <a:defRPr>
                <a:latin typeface="+mj-lt"/>
              </a:defRPr>
            </a:lvl1pPr>
          </a:lstStyle>
          <a:p>
            <a:r>
              <a:rPr lang="en-US" noProof="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
        <p:nvSpPr>
          <p:cNvPr id="9"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cxnSp>
        <p:nvCxnSpPr>
          <p:cNvPr id="11" name="Straight Connector 10"/>
          <p:cNvCxnSpPr/>
          <p:nvPr/>
        </p:nvCxnSpPr>
        <p:spPr>
          <a:xfrm>
            <a:off x="376239" y="4051919"/>
            <a:ext cx="839946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Date Placeholder 14"/>
          <p:cNvSpPr>
            <a:spLocks noGrp="1"/>
          </p:cNvSpPr>
          <p:nvPr userDrawn="1">
            <p:ph type="dt" sz="half" idx="11"/>
          </p:nvPr>
        </p:nvSpPr>
        <p:spPr>
          <a:xfrm>
            <a:off x="366713" y="6715036"/>
            <a:ext cx="2160000" cy="144000"/>
          </a:xfrm>
        </p:spPr>
        <p:txBody>
          <a:bodyPr/>
          <a:lstStyle>
            <a:lvl1pPr>
              <a:defRPr>
                <a:solidFill>
                  <a:schemeClr val="bg1"/>
                </a:solidFill>
              </a:defRPr>
            </a:lvl1pPr>
          </a:lstStyle>
          <a:p>
            <a:r>
              <a:rPr lang="en-US" noProof="0" dirty="0"/>
              <a:t>Month Day, Year</a:t>
            </a:r>
            <a:endParaRPr lang="en-GB" noProof="0" dirty="0"/>
          </a:p>
        </p:txBody>
      </p:sp>
      <p:sp>
        <p:nvSpPr>
          <p:cNvPr id="16" name="Footer Placeholder 15"/>
          <p:cNvSpPr>
            <a:spLocks noGrp="1"/>
          </p:cNvSpPr>
          <p:nvPr userDrawn="1">
            <p:ph type="ftr" sz="quarter" idx="12"/>
          </p:nvPr>
        </p:nvSpPr>
        <p:spPr>
          <a:xfrm>
            <a:off x="4737100" y="6714000"/>
            <a:ext cx="2160000" cy="144000"/>
          </a:xfrm>
        </p:spPr>
        <p:txBody>
          <a:bodyPr/>
          <a:lstStyle>
            <a:lvl1pPr>
              <a:defRPr>
                <a:solidFill>
                  <a:schemeClr val="bg1"/>
                </a:solidFill>
              </a:defRPr>
            </a:lvl1pPr>
          </a:lstStyle>
          <a:p>
            <a:r>
              <a:rPr lang="en-GB" noProof="0" dirty="0"/>
              <a:t>Footer or alternate date</a:t>
            </a:r>
          </a:p>
        </p:txBody>
      </p:sp>
      <p:sp>
        <p:nvSpPr>
          <p:cNvPr id="17" name="Slide Number Placeholder 16"/>
          <p:cNvSpPr>
            <a:spLocks noGrp="1"/>
          </p:cNvSpPr>
          <p:nvPr userDrawn="1">
            <p:ph type="sldNum" sz="quarter" idx="13"/>
          </p:nvPr>
        </p:nvSpPr>
        <p:spPr>
          <a:xfrm>
            <a:off x="7494482" y="6713474"/>
            <a:ext cx="144000" cy="144000"/>
          </a:xfrm>
        </p:spPr>
        <p:txBody>
          <a:bodyPr/>
          <a:lstStyle>
            <a:lvl1pPr>
              <a:defRPr>
                <a:solidFill>
                  <a:schemeClr val="bg1"/>
                </a:solidFill>
              </a:defRPr>
            </a:lvl1pPr>
          </a:lstStyle>
          <a:p>
            <a:fld id="{D34DACC3-9742-4940-92E6-4CAB853A3218}" type="slidenum">
              <a:rPr lang="en-GB" noProof="0" smtClean="0"/>
              <a:pPr/>
              <a:t>‹#›</a:t>
            </a:fld>
            <a:endParaRPr lang="en-GB" noProof="0" dirty="0"/>
          </a:p>
        </p:txBody>
      </p:sp>
      <p:sp>
        <p:nvSpPr>
          <p:cNvPr id="2" name="Title 1"/>
          <p:cNvSpPr>
            <a:spLocks noGrp="1"/>
          </p:cNvSpPr>
          <p:nvPr>
            <p:ph type="title" hasCustomPrompt="1"/>
          </p:nvPr>
        </p:nvSpPr>
        <p:spPr>
          <a:xfrm>
            <a:off x="366714" y="348298"/>
            <a:ext cx="5143500" cy="576000"/>
          </a:xfrm>
        </p:spPr>
        <p:txBody>
          <a:bodyPr/>
          <a:lstStyle>
            <a:lvl1pPr>
              <a:defRPr sz="3600" b="0"/>
            </a:lvl1pPr>
          </a:lstStyle>
          <a:p>
            <a:r>
              <a:rPr lang="en-GB" noProof="0" dirty="0"/>
              <a:t>Click to add ‘thank you’</a:t>
            </a:r>
          </a:p>
        </p:txBody>
      </p:sp>
      <p:sp>
        <p:nvSpPr>
          <p:cNvPr id="13" name="Text Placeholder 2"/>
          <p:cNvSpPr>
            <a:spLocks noGrp="1"/>
          </p:cNvSpPr>
          <p:nvPr>
            <p:ph type="body" sz="quarter" idx="14" hasCustomPrompt="1"/>
          </p:nvPr>
        </p:nvSpPr>
        <p:spPr>
          <a:xfrm>
            <a:off x="366712" y="2040415"/>
            <a:ext cx="4370387" cy="1852135"/>
          </a:xfrm>
        </p:spPr>
        <p:txBody>
          <a:bodyPr/>
          <a:lstStyle>
            <a:lvl1pPr marL="0" indent="0" algn="l" defTabSz="457200" rtl="0" eaLnBrk="1" latinLnBrk="0" hangingPunct="1">
              <a:lnSpc>
                <a:spcPts val="2000"/>
              </a:lnSpc>
              <a:spcBef>
                <a:spcPts val="0"/>
              </a:spcBef>
              <a:spcAft>
                <a:spcPts val="300"/>
              </a:spcAft>
              <a:buClr>
                <a:schemeClr val="accent1"/>
              </a:buClr>
              <a:buFont typeface="Arial"/>
              <a:buNone/>
              <a:defRPr lang="en-US" sz="1800" kern="1200" dirty="0" smtClean="0">
                <a:solidFill>
                  <a:srgbClr val="565A5C"/>
                </a:solidFill>
                <a:effectLst/>
                <a:latin typeface="+mn-lt"/>
                <a:ea typeface="Arial"/>
                <a:cs typeface="Arial"/>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en-GB" noProof="0" dirty="0"/>
              <a:t>Office name and address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ext Placeholder 4"/>
          <p:cNvSpPr>
            <a:spLocks noGrp="1"/>
          </p:cNvSpPr>
          <p:nvPr>
            <p:ph type="body" sz="quarter" idx="15"/>
          </p:nvPr>
        </p:nvSpPr>
        <p:spPr>
          <a:xfrm>
            <a:off x="366713" y="4153191"/>
            <a:ext cx="8408987" cy="1857084"/>
          </a:xfrm>
        </p:spPr>
        <p:txBody>
          <a:bodyPr anchor="ctr" anchorCtr="0"/>
          <a:lstStyle>
            <a:lvl1pPr marL="0" indent="0">
              <a:spcBef>
                <a:spcPts val="0"/>
              </a:spcBef>
              <a:buNone/>
              <a:defRPr sz="1400">
                <a:solidFill>
                  <a:schemeClr val="tx2"/>
                </a:solidFill>
              </a:defRPr>
            </a:lvl1pPr>
            <a:lvl2pPr marL="183600">
              <a:spcBef>
                <a:spcPts val="0"/>
              </a:spcBef>
              <a:defRPr sz="1400">
                <a:solidFill>
                  <a:schemeClr val="tx1"/>
                </a:solidFill>
              </a:defRPr>
            </a:lvl2pPr>
            <a:lvl3pPr>
              <a:defRPr sz="1400"/>
            </a:lvl3pPr>
            <a:lvl4pPr>
              <a:defRPr sz="1400"/>
            </a:lvl4pPr>
            <a:lvl5pPr>
              <a:defRPr sz="1400"/>
            </a:lvl5pPr>
          </a:lstStyle>
          <a:p>
            <a:pPr lvl="0"/>
            <a:r>
              <a:rPr lang="en-US" noProof="0"/>
              <a:t>Click to edit Master text styles</a:t>
            </a:r>
          </a:p>
          <a:p>
            <a:pPr lvl="1"/>
            <a:r>
              <a:rPr lang="en-US" noProof="0"/>
              <a:t>Second level</a:t>
            </a:r>
          </a:p>
        </p:txBody>
      </p:sp>
      <p:sp>
        <p:nvSpPr>
          <p:cNvPr id="7" name="Text Placeholder 6"/>
          <p:cNvSpPr>
            <a:spLocks noGrp="1"/>
          </p:cNvSpPr>
          <p:nvPr>
            <p:ph type="body" sz="quarter" idx="16"/>
          </p:nvPr>
        </p:nvSpPr>
        <p:spPr>
          <a:xfrm>
            <a:off x="366712" y="6058773"/>
            <a:ext cx="8408987" cy="442040"/>
          </a:xfrm>
        </p:spPr>
        <p:txBody>
          <a:bodyPr anchor="b" anchorCtr="0"/>
          <a:lstStyle>
            <a:lvl1pPr marL="0" indent="0">
              <a:lnSpc>
                <a:spcPts val="700"/>
              </a:lnSpc>
              <a:spcBef>
                <a:spcPts val="0"/>
              </a:spcBef>
              <a:buNone/>
              <a:defRPr sz="650"/>
            </a:lvl1pPr>
          </a:lstStyle>
          <a:p>
            <a:pPr lvl="0"/>
            <a:r>
              <a:rPr lang="en-US" noProof="0"/>
              <a:t>Click to edit Master text styles</a:t>
            </a:r>
          </a:p>
        </p:txBody>
      </p:sp>
      <p:pic>
        <p:nvPicPr>
          <p:cNvPr id="12" name="image">
            <a:extLst>
              <a:ext uri="{FF2B5EF4-FFF2-40B4-BE49-F238E27FC236}">
                <a16:creationId xmlns:a16="http://schemas.microsoft.com/office/drawing/2014/main" id="{68F27393-B460-1C49-820A-CF2C01A942F7}"/>
              </a:ext>
            </a:extLst>
          </p:cNvPr>
          <p:cNvPicPr/>
          <p:nvPr userDrawn="1"/>
        </p:nvPicPr>
        <p:blipFill>
          <a:blip r:embed="rId2">
            <a:extLst>
              <a:ext uri="{28A0092B-C50C-407E-A947-70E740481C1C}">
                <a14:useLocalDpi xmlns:a14="http://schemas.microsoft.com/office/drawing/2010/main" val="0"/>
              </a:ext>
            </a:extLst>
          </a:blip>
          <a:srcRect/>
          <a:stretch/>
        </p:blipFill>
        <p:spPr>
          <a:xfrm>
            <a:off x="6857999" y="556896"/>
            <a:ext cx="1917700" cy="217782"/>
          </a:xfrm>
          <a:prstGeom prst="rect">
            <a:avLst/>
          </a:prstGeom>
        </p:spPr>
      </p:pic>
    </p:spTree>
    <p:extLst>
      <p:ext uri="{BB962C8B-B14F-4D97-AF65-F5344CB8AC3E}">
        <p14:creationId xmlns:p14="http://schemas.microsoft.com/office/powerpoint/2010/main" val="4002114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ilingual Title Slide">
    <p:bg>
      <p:bgPr>
        <a:gradFill flip="none" rotWithShape="1">
          <a:gsLst>
            <a:gs pos="0">
              <a:schemeClr val="accent1"/>
            </a:gs>
            <a:gs pos="100000">
              <a:schemeClr val="tx2"/>
            </a:gs>
          </a:gsLst>
          <a:lin ang="5400000" scaled="1"/>
          <a:tileRect/>
        </a:gradFill>
        <a:effectLst/>
      </p:bgPr>
    </p:bg>
    <p:spTree>
      <p:nvGrpSpPr>
        <p:cNvPr id="1" name=""/>
        <p:cNvGrpSpPr/>
        <p:nvPr/>
      </p:nvGrpSpPr>
      <p:grpSpPr>
        <a:xfrm>
          <a:off x="0" y="0"/>
          <a:ext cx="0" cy="0"/>
          <a:chOff x="0" y="0"/>
          <a:chExt cx="0" cy="0"/>
        </a:xfrm>
      </p:grpSpPr>
      <p:sp>
        <p:nvSpPr>
          <p:cNvPr id="12" name="Freeform 5"/>
          <p:cNvSpPr>
            <a:spLocks/>
          </p:cNvSpPr>
          <p:nvPr userDrawn="1"/>
        </p:nvSpPr>
        <p:spPr bwMode="auto">
          <a:xfrm>
            <a:off x="0" y="0"/>
            <a:ext cx="8793784" cy="6858000"/>
          </a:xfrm>
          <a:custGeom>
            <a:avLst/>
            <a:gdLst>
              <a:gd name="T0" fmla="*/ 0 w 2770"/>
              <a:gd name="T1" fmla="*/ 2160 h 2160"/>
              <a:gd name="T2" fmla="*/ 1683 w 2770"/>
              <a:gd name="T3" fmla="*/ 2160 h 2160"/>
              <a:gd name="T4" fmla="*/ 2757 w 2770"/>
              <a:gd name="T5" fmla="*/ 1115 h 2160"/>
              <a:gd name="T6" fmla="*/ 2757 w 2770"/>
              <a:gd name="T7" fmla="*/ 1070 h 2160"/>
              <a:gd name="T8" fmla="*/ 1637 w 2770"/>
              <a:gd name="T9" fmla="*/ 0 h 2160"/>
              <a:gd name="T10" fmla="*/ 0 w 2770"/>
              <a:gd name="T11" fmla="*/ 0 h 2160"/>
              <a:gd name="T12" fmla="*/ 0 w 2770"/>
              <a:gd name="T13" fmla="*/ 2160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0" y="2160"/>
                </a:moveTo>
                <a:cubicBezTo>
                  <a:pt x="1683" y="2160"/>
                  <a:pt x="1683" y="2160"/>
                  <a:pt x="1683" y="2160"/>
                </a:cubicBezTo>
                <a:cubicBezTo>
                  <a:pt x="2757" y="1115"/>
                  <a:pt x="2757" y="1115"/>
                  <a:pt x="2757" y="1115"/>
                </a:cubicBezTo>
                <a:cubicBezTo>
                  <a:pt x="2770" y="1103"/>
                  <a:pt x="2770" y="1082"/>
                  <a:pt x="2757" y="1070"/>
                </a:cubicBezTo>
                <a:cubicBezTo>
                  <a:pt x="1637" y="0"/>
                  <a:pt x="1637" y="0"/>
                  <a:pt x="1637" y="0"/>
                </a:cubicBezTo>
                <a:cubicBezTo>
                  <a:pt x="0" y="0"/>
                  <a:pt x="0" y="0"/>
                  <a:pt x="0" y="0"/>
                </a:cubicBezTo>
                <a:lnTo>
                  <a:pt x="0" y="2160"/>
                </a:lnTo>
                <a:close/>
              </a:path>
            </a:pathLst>
          </a:custGeom>
          <a:gradFill flip="none" rotWithShape="1">
            <a:gsLst>
              <a:gs pos="40000">
                <a:schemeClr val="tx2"/>
              </a:gs>
              <a:gs pos="0">
                <a:schemeClr val="tx2"/>
              </a:gs>
              <a:gs pos="100000">
                <a:srgbClr val="9C5FB5">
                  <a:alpha val="80000"/>
                </a:srgbClr>
              </a:gs>
            </a:gsLst>
            <a:lin ang="186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sp>
        <p:nvSpPr>
          <p:cNvPr id="8" name="Title 1"/>
          <p:cNvSpPr>
            <a:spLocks noGrp="1"/>
          </p:cNvSpPr>
          <p:nvPr>
            <p:ph type="ctrTitle" hasCustomPrompt="1"/>
          </p:nvPr>
        </p:nvSpPr>
        <p:spPr bwMode="gray">
          <a:xfrm>
            <a:off x="366712" y="1839050"/>
            <a:ext cx="4370387" cy="492443"/>
          </a:xfrm>
        </p:spPr>
        <p:txBody>
          <a:bodyPr wrap="square" lIns="0" tIns="0" rIns="0" bIns="0" anchor="b" anchorCtr="0">
            <a:noAutofit/>
          </a:bodyPr>
          <a:lstStyle>
            <a:lvl1pPr algn="l">
              <a:lnSpc>
                <a:spcPct val="100000"/>
              </a:lnSpc>
              <a:defRPr sz="3200" b="1">
                <a:solidFill>
                  <a:schemeClr val="bg1"/>
                </a:solidFill>
                <a:latin typeface="+mj-lt"/>
                <a:ea typeface="+mj-ea"/>
                <a:cs typeface="Arial" pitchFamily="34" charset="0"/>
              </a:defRPr>
            </a:lvl1pPr>
          </a:lstStyle>
          <a:p>
            <a:r>
              <a:rPr lang="en-GB" noProof="0" dirty="0"/>
              <a:t>Chinese title</a:t>
            </a:r>
          </a:p>
        </p:txBody>
      </p:sp>
      <p:sp>
        <p:nvSpPr>
          <p:cNvPr id="10" name="Subtitle 2"/>
          <p:cNvSpPr>
            <a:spLocks noGrp="1"/>
          </p:cNvSpPr>
          <p:nvPr>
            <p:ph type="subTitle" idx="1" hasCustomPrompt="1"/>
          </p:nvPr>
        </p:nvSpPr>
        <p:spPr bwMode="gray">
          <a:xfrm>
            <a:off x="366712" y="2388384"/>
            <a:ext cx="4370387" cy="1080000"/>
          </a:xfrm>
        </p:spPr>
        <p:txBody>
          <a:bodyPr wrap="square" lIns="432000" tIns="0" rIns="0" bIns="0">
            <a:noAutofit/>
          </a:bodyPr>
          <a:lstStyle>
            <a:lvl1pPr marL="0" indent="0" algn="l">
              <a:lnSpc>
                <a:spcPct val="90000"/>
              </a:lnSpc>
              <a:spcBef>
                <a:spcPts val="0"/>
              </a:spcBef>
              <a:buNone/>
              <a:defRPr sz="3200" b="0" baseline="0">
                <a:solidFill>
                  <a:schemeClr val="bg1"/>
                </a:solidFill>
                <a:latin typeface="+mj-lt"/>
                <a:ea typeface="+mj-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a:t>Chinese subtitle</a:t>
            </a:r>
          </a:p>
        </p:txBody>
      </p:sp>
      <p:sp>
        <p:nvSpPr>
          <p:cNvPr id="11" name="Date Placeholder 5"/>
          <p:cNvSpPr>
            <a:spLocks noGrp="1"/>
          </p:cNvSpPr>
          <p:nvPr>
            <p:ph type="dt" sz="half" idx="10"/>
          </p:nvPr>
        </p:nvSpPr>
        <p:spPr>
          <a:xfrm>
            <a:off x="5510213" y="2106555"/>
            <a:ext cx="1620000" cy="161583"/>
          </a:xfrm>
        </p:spPr>
        <p:txBody>
          <a:bodyPr>
            <a:noAutofit/>
          </a:bodyPr>
          <a:lstStyle>
            <a:lvl1pPr>
              <a:defRPr sz="1050" b="1">
                <a:solidFill>
                  <a:schemeClr val="bg1"/>
                </a:solidFill>
                <a:latin typeface="+mn-lt"/>
              </a:defRPr>
            </a:lvl1pPr>
          </a:lstStyle>
          <a:p>
            <a:r>
              <a:rPr lang="en-US" noProof="0" dirty="0"/>
              <a:t>Month Day, Year</a:t>
            </a:r>
            <a:endParaRPr lang="en-GB" noProof="0" dirty="0"/>
          </a:p>
        </p:txBody>
      </p:sp>
      <p:sp>
        <p:nvSpPr>
          <p:cNvPr id="13" name="Text Placeholder 8"/>
          <p:cNvSpPr>
            <a:spLocks noGrp="1"/>
          </p:cNvSpPr>
          <p:nvPr>
            <p:ph type="body" sz="quarter" idx="11" hasCustomPrompt="1"/>
          </p:nvPr>
        </p:nvSpPr>
        <p:spPr>
          <a:xfrm>
            <a:off x="366713" y="3892550"/>
            <a:ext cx="4370387" cy="553998"/>
          </a:xfrm>
        </p:spPr>
        <p:txBody>
          <a:bodyPr>
            <a:noAutofit/>
          </a:bodyPr>
          <a:lstStyle>
            <a:lvl1pPr marL="0" indent="0">
              <a:spcBef>
                <a:spcPts val="0"/>
              </a:spcBef>
              <a:buNone/>
              <a:defRPr sz="3200" b="1">
                <a:solidFill>
                  <a:schemeClr val="bg1"/>
                </a:solidFill>
                <a:latin typeface="+mj-lt"/>
              </a:defRPr>
            </a:lvl1pPr>
            <a:lvl2pPr>
              <a:defRPr sz="900">
                <a:solidFill>
                  <a:schemeClr val="bg1"/>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en-GB" noProof="0" dirty="0"/>
              <a:t>Western title</a:t>
            </a:r>
          </a:p>
        </p:txBody>
      </p:sp>
      <p:sp>
        <p:nvSpPr>
          <p:cNvPr id="14" name="Text Placeholder 9"/>
          <p:cNvSpPr>
            <a:spLocks noGrp="1"/>
          </p:cNvSpPr>
          <p:nvPr>
            <p:ph type="body" sz="quarter" idx="12" hasCustomPrompt="1"/>
          </p:nvPr>
        </p:nvSpPr>
        <p:spPr>
          <a:xfrm>
            <a:off x="366712" y="4503439"/>
            <a:ext cx="4370387" cy="1080000"/>
          </a:xfrm>
        </p:spPr>
        <p:txBody>
          <a:bodyPr>
            <a:noAutofit/>
          </a:bodyPr>
          <a:lstStyle>
            <a:lvl1pPr marL="0" indent="0" algn="l" defTabSz="457200" rtl="0" eaLnBrk="1" latinLnBrk="0" hangingPunct="1">
              <a:lnSpc>
                <a:spcPct val="90000"/>
              </a:lnSpc>
              <a:spcBef>
                <a:spcPct val="0"/>
              </a:spcBef>
              <a:buNone/>
              <a:defRPr lang="en-GB" sz="3200" b="0" kern="1200" dirty="0">
                <a:solidFill>
                  <a:schemeClr val="bg1"/>
                </a:solidFill>
                <a:latin typeface="+mj-lt"/>
                <a:ea typeface="+mj-ea"/>
                <a:cs typeface="Arial" pitchFamily="34" charset="0"/>
              </a:defRPr>
            </a:lvl1pPr>
          </a:lstStyle>
          <a:p>
            <a:pPr lvl="0"/>
            <a:r>
              <a:rPr lang="en-GB" noProof="0" dirty="0"/>
              <a:t>Western title</a:t>
            </a:r>
          </a:p>
        </p:txBody>
      </p:sp>
      <p:sp>
        <p:nvSpPr>
          <p:cNvPr id="15" name="Text Placeholder 11"/>
          <p:cNvSpPr>
            <a:spLocks noGrp="1"/>
          </p:cNvSpPr>
          <p:nvPr>
            <p:ph type="body" sz="quarter" idx="13" hasCustomPrompt="1"/>
          </p:nvPr>
        </p:nvSpPr>
        <p:spPr>
          <a:xfrm>
            <a:off x="366713" y="6387298"/>
            <a:ext cx="1714500" cy="144000"/>
          </a:xfrm>
        </p:spPr>
        <p:txBody>
          <a:bodyPr>
            <a:noAutofit/>
          </a:bodyPr>
          <a:lstStyle>
            <a:lvl1pPr marL="0" indent="0" algn="l" defTabSz="457200" rtl="0" eaLnBrk="1" latinLnBrk="0" hangingPunct="1">
              <a:lnSpc>
                <a:spcPct val="100000"/>
              </a:lnSpc>
              <a:spcBef>
                <a:spcPts val="0"/>
              </a:spcBef>
              <a:buClr>
                <a:schemeClr val="accent1"/>
              </a:buClr>
              <a:buFont typeface="Arial"/>
              <a:buNone/>
              <a:defRPr lang="en-GB" sz="900" b="0" kern="1200" baseline="0" dirty="0">
                <a:solidFill>
                  <a:schemeClr val="bg1"/>
                </a:solidFill>
                <a:latin typeface="+mn-lt"/>
                <a:ea typeface="+mn-ea"/>
                <a:cs typeface="Arial" pitchFamily="34" charset="0"/>
              </a:defRPr>
            </a:lvl1pPr>
          </a:lstStyle>
          <a:p>
            <a:pPr lvl="0"/>
            <a:r>
              <a:rPr lang="en-GB" noProof="0" dirty="0"/>
              <a:t>Document ref (Western)</a:t>
            </a:r>
          </a:p>
        </p:txBody>
      </p:sp>
      <p:sp>
        <p:nvSpPr>
          <p:cNvPr id="16" name="Footer Placeholder 12"/>
          <p:cNvSpPr>
            <a:spLocks noGrp="1"/>
          </p:cNvSpPr>
          <p:nvPr>
            <p:ph type="ftr" sz="quarter" idx="14"/>
          </p:nvPr>
        </p:nvSpPr>
        <p:spPr>
          <a:xfrm>
            <a:off x="5510213" y="4159528"/>
            <a:ext cx="1620000" cy="161583"/>
          </a:xfrm>
          <a:prstGeom prst="rect">
            <a:avLst/>
          </a:prstGeom>
        </p:spPr>
        <p:txBody>
          <a:bodyPr vert="horz" wrap="square" lIns="0" tIns="0" rIns="0" bIns="0" rtlCol="0" anchor="ctr">
            <a:noAutofit/>
          </a:bodyPr>
          <a:lstStyle>
            <a:lvl1pPr>
              <a:defRPr lang="en-US" altLang="ja-JP" sz="1050" b="1" smtClean="0">
                <a:solidFill>
                  <a:schemeClr val="bg1"/>
                </a:solidFill>
                <a:latin typeface="+mn-lt"/>
                <a:ea typeface="+mn-ea"/>
              </a:defRPr>
            </a:lvl1pPr>
          </a:lstStyle>
          <a:p>
            <a:r>
              <a:rPr lang="en-GB" altLang="zh-CN" noProof="0" dirty="0"/>
              <a:t>Footer or alternate date</a:t>
            </a:r>
          </a:p>
        </p:txBody>
      </p:sp>
      <p:sp>
        <p:nvSpPr>
          <p:cNvPr id="18" name="Text Placeholder 8"/>
          <p:cNvSpPr>
            <a:spLocks noGrp="1"/>
          </p:cNvSpPr>
          <p:nvPr>
            <p:ph type="body" sz="quarter" idx="16" hasCustomPrompt="1"/>
          </p:nvPr>
        </p:nvSpPr>
        <p:spPr>
          <a:xfrm>
            <a:off x="366712" y="6146803"/>
            <a:ext cx="1714502" cy="144000"/>
          </a:xfrm>
        </p:spPr>
        <p:txBody>
          <a:bodyPr>
            <a:noAutofit/>
          </a:bodyPr>
          <a:lstStyle>
            <a:lvl1pPr marL="0" indent="0">
              <a:spcBef>
                <a:spcPts val="0"/>
              </a:spcBef>
              <a:buNone/>
              <a:defRPr sz="900" baseline="0">
                <a:solidFill>
                  <a:schemeClr val="bg1"/>
                </a:solidFill>
                <a:latin typeface="+mn-lt"/>
                <a:ea typeface="+mn-ea"/>
              </a:defRPr>
            </a:lvl1pPr>
            <a:lvl2pPr>
              <a:defRPr sz="900">
                <a:solidFill>
                  <a:schemeClr val="bg1"/>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en-GB" noProof="0" dirty="0"/>
              <a:t>Document ref (Chinese)</a:t>
            </a:r>
          </a:p>
        </p:txBody>
      </p:sp>
      <p:sp>
        <p:nvSpPr>
          <p:cNvPr id="2" name="Slide Number Placeholder 1"/>
          <p:cNvSpPr>
            <a:spLocks noGrp="1"/>
          </p:cNvSpPr>
          <p:nvPr>
            <p:ph type="sldNum" sz="quarter" idx="17"/>
          </p:nvPr>
        </p:nvSpPr>
        <p:spPr>
          <a:xfrm>
            <a:off x="8631699" y="6858000"/>
            <a:ext cx="144000" cy="144000"/>
          </a:xfrm>
        </p:spPr>
        <p:txBody>
          <a:bodyPr/>
          <a:lstStyle>
            <a:lvl1pPr>
              <a:defRPr>
                <a:solidFill>
                  <a:schemeClr val="bg1"/>
                </a:solidFill>
              </a:defRPr>
            </a:lvl1pPr>
          </a:lstStyle>
          <a:p>
            <a:fld id="{D34DACC3-9742-4940-92E6-4CAB853A3218}" type="slidenum">
              <a:rPr lang="en-GB" smtClean="0"/>
              <a:pPr/>
              <a:t>‹#›</a:t>
            </a:fld>
            <a:endParaRPr lang="en-GB" dirty="0"/>
          </a:p>
        </p:txBody>
      </p:sp>
      <p:pic>
        <p:nvPicPr>
          <p:cNvPr id="19" name="Picture 18">
            <a:extLst>
              <a:ext uri="{FF2B5EF4-FFF2-40B4-BE49-F238E27FC236}">
                <a16:creationId xmlns:a16="http://schemas.microsoft.com/office/drawing/2014/main" id="{BF27707B-15A4-5C44-B30C-90919D6A694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819054" y="486279"/>
            <a:ext cx="1956645" cy="220812"/>
          </a:xfrm>
          <a:prstGeom prst="rect">
            <a:avLst/>
          </a:prstGeom>
        </p:spPr>
      </p:pic>
    </p:spTree>
    <p:extLst>
      <p:ext uri="{BB962C8B-B14F-4D97-AF65-F5344CB8AC3E}">
        <p14:creationId xmlns:p14="http://schemas.microsoft.com/office/powerpoint/2010/main" val="1122191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ilingual Section Header">
    <p:bg>
      <p:bgPr>
        <a:gradFill>
          <a:gsLst>
            <a:gs pos="0">
              <a:schemeClr val="bg2"/>
            </a:gs>
            <a:gs pos="100000">
              <a:schemeClr val="bg1"/>
            </a:gs>
          </a:gsLst>
          <a:lin ang="4500000" scaled="0"/>
        </a:gra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gradFill>
            <a:gsLst>
              <a:gs pos="0">
                <a:srgbClr val="EBECED">
                  <a:alpha val="0"/>
                </a:srgbClr>
              </a:gs>
              <a:gs pos="45000">
                <a:srgbClr val="EBECED">
                  <a:alpha val="0"/>
                </a:srgbClr>
              </a:gs>
              <a:gs pos="90000">
                <a:srgbClr val="EBECED"/>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dirty="0">
              <a:solidFill>
                <a:schemeClr val="bg2"/>
              </a:solidFill>
            </a:endParaRPr>
          </a:p>
        </p:txBody>
      </p:sp>
      <p:sp>
        <p:nvSpPr>
          <p:cNvPr id="8" name="Freeform 5"/>
          <p:cNvSpPr>
            <a:spLocks/>
          </p:cNvSpPr>
          <p:nvPr userDrawn="1"/>
        </p:nvSpPr>
        <p:spPr bwMode="auto">
          <a:xfrm>
            <a:off x="0" y="0"/>
            <a:ext cx="8791575" cy="6858000"/>
          </a:xfrm>
          <a:custGeom>
            <a:avLst/>
            <a:gdLst>
              <a:gd name="T0" fmla="*/ 2755 w 2770"/>
              <a:gd name="T1" fmla="*/ 592 h 2160"/>
              <a:gd name="T2" fmla="*/ 2136 w 2770"/>
              <a:gd name="T3" fmla="*/ 0 h 2160"/>
              <a:gd name="T4" fmla="*/ 0 w 2770"/>
              <a:gd name="T5" fmla="*/ 0 h 2160"/>
              <a:gd name="T6" fmla="*/ 0 w 2770"/>
              <a:gd name="T7" fmla="*/ 2160 h 2160"/>
              <a:gd name="T8" fmla="*/ 1196 w 2770"/>
              <a:gd name="T9" fmla="*/ 2160 h 2160"/>
              <a:gd name="T10" fmla="*/ 2755 w 2770"/>
              <a:gd name="T11" fmla="*/ 643 h 2160"/>
              <a:gd name="T12" fmla="*/ 2755 w 2770"/>
              <a:gd name="T13" fmla="*/ 592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2755" y="592"/>
                </a:moveTo>
                <a:cubicBezTo>
                  <a:pt x="2136" y="0"/>
                  <a:pt x="2136" y="0"/>
                  <a:pt x="2136" y="0"/>
                </a:cubicBezTo>
                <a:cubicBezTo>
                  <a:pt x="0" y="0"/>
                  <a:pt x="0" y="0"/>
                  <a:pt x="0" y="0"/>
                </a:cubicBezTo>
                <a:cubicBezTo>
                  <a:pt x="0" y="2160"/>
                  <a:pt x="0" y="2160"/>
                  <a:pt x="0" y="2160"/>
                </a:cubicBezTo>
                <a:cubicBezTo>
                  <a:pt x="1196" y="2160"/>
                  <a:pt x="1196" y="2160"/>
                  <a:pt x="1196" y="2160"/>
                </a:cubicBezTo>
                <a:cubicBezTo>
                  <a:pt x="2755" y="643"/>
                  <a:pt x="2755" y="643"/>
                  <a:pt x="2755" y="643"/>
                </a:cubicBezTo>
                <a:cubicBezTo>
                  <a:pt x="2770" y="629"/>
                  <a:pt x="2770" y="606"/>
                  <a:pt x="2755" y="592"/>
                </a:cubicBezTo>
                <a:close/>
              </a:path>
            </a:pathLst>
          </a:custGeom>
          <a:gradFill flip="none" rotWithShape="1">
            <a:gsLst>
              <a:gs pos="40000">
                <a:schemeClr val="bg1">
                  <a:alpha val="80000"/>
                </a:schemeClr>
              </a:gs>
              <a:gs pos="0">
                <a:srgbClr val="EBECED"/>
              </a:gs>
              <a:gs pos="90000">
                <a:srgbClr val="EBECED">
                  <a:alpha val="0"/>
                </a:srgbClr>
              </a:gs>
            </a:gsLst>
            <a:lin ang="45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sp>
        <p:nvSpPr>
          <p:cNvPr id="2" name="Date Placeholder 1"/>
          <p:cNvSpPr>
            <a:spLocks noGrp="1"/>
          </p:cNvSpPr>
          <p:nvPr>
            <p:ph type="dt" sz="half" idx="10"/>
          </p:nvPr>
        </p:nvSpPr>
        <p:spPr/>
        <p:txBody>
          <a:bodyPr/>
          <a:lstStyle/>
          <a:p>
            <a:r>
              <a:rPr lang="en-US" noProof="0" dirty="0"/>
              <a:t>Month Day, Year</a:t>
            </a:r>
            <a:endParaRPr lang="en-GB" noProof="0" dirty="0"/>
          </a:p>
        </p:txBody>
      </p:sp>
      <p:sp>
        <p:nvSpPr>
          <p:cNvPr id="4" name="Slide Number Placeholder 3"/>
          <p:cNvSpPr>
            <a:spLocks noGrp="1"/>
          </p:cNvSpPr>
          <p:nvPr>
            <p:ph type="sldNum" sz="quarter" idx="11"/>
          </p:nvPr>
        </p:nvSpPr>
        <p:spPr>
          <a:xfrm>
            <a:off x="7494482" y="6537600"/>
            <a:ext cx="144000" cy="144000"/>
          </a:xfrm>
        </p:spPr>
        <p:txBody>
          <a:bodyPr/>
          <a:lstStyle/>
          <a:p>
            <a:fld id="{D34DACC3-9742-4940-92E6-4CAB853A3218}" type="slidenum">
              <a:rPr lang="en-GB" noProof="0" smtClean="0"/>
              <a:pPr/>
              <a:t>‹#›</a:t>
            </a:fld>
            <a:endParaRPr lang="en-GB" noProof="0" dirty="0"/>
          </a:p>
        </p:txBody>
      </p:sp>
      <p:sp>
        <p:nvSpPr>
          <p:cNvPr id="6" name="Footer Placeholder 5"/>
          <p:cNvSpPr>
            <a:spLocks noGrp="1"/>
          </p:cNvSpPr>
          <p:nvPr>
            <p:ph type="ftr" sz="quarter" idx="12"/>
          </p:nvPr>
        </p:nvSpPr>
        <p:spPr/>
        <p:txBody>
          <a:bodyPr/>
          <a:lstStyle/>
          <a:p>
            <a:r>
              <a:rPr lang="en-GB" noProof="0" dirty="0"/>
              <a:t>Footer or alternate date</a:t>
            </a:r>
          </a:p>
        </p:txBody>
      </p:sp>
      <p:sp>
        <p:nvSpPr>
          <p:cNvPr id="10" name="Text Placeholder 2"/>
          <p:cNvSpPr>
            <a:spLocks noGrp="1"/>
          </p:cNvSpPr>
          <p:nvPr>
            <p:ph type="body" idx="1" hasCustomPrompt="1"/>
          </p:nvPr>
        </p:nvSpPr>
        <p:spPr>
          <a:xfrm>
            <a:off x="366713" y="1096021"/>
            <a:ext cx="6271902" cy="553998"/>
          </a:xfrm>
        </p:spPr>
        <p:txBody>
          <a:bodyPr wrap="square" lIns="0" tIns="0" rIns="0" bIns="0" anchor="b">
            <a:noAutofit/>
          </a:bodyPr>
          <a:lstStyle>
            <a:lvl1pPr marL="0" indent="0">
              <a:spcBef>
                <a:spcPts val="0"/>
              </a:spcBef>
              <a:buNone/>
              <a:defRPr sz="3200" b="1">
                <a:solidFill>
                  <a:srgbClr val="565A5C"/>
                </a:solidFill>
                <a:latin typeface="+mj-lt"/>
                <a:ea typeface="+mj-ea"/>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noProof="0" dirty="0"/>
              <a:t>Chinese title</a:t>
            </a:r>
          </a:p>
        </p:txBody>
      </p:sp>
      <p:sp>
        <p:nvSpPr>
          <p:cNvPr id="11" name="Title 17"/>
          <p:cNvSpPr>
            <a:spLocks noGrp="1"/>
          </p:cNvSpPr>
          <p:nvPr>
            <p:ph type="title" hasCustomPrompt="1"/>
          </p:nvPr>
        </p:nvSpPr>
        <p:spPr>
          <a:xfrm>
            <a:off x="366713" y="1691899"/>
            <a:ext cx="6271411" cy="1280160"/>
          </a:xfrm>
        </p:spPr>
        <p:txBody>
          <a:bodyPr lIns="432000" tIns="0" rIns="0" bIns="0" anchor="t" anchorCtr="0">
            <a:noAutofit/>
          </a:bodyPr>
          <a:lstStyle>
            <a:lvl1pPr algn="l">
              <a:lnSpc>
                <a:spcPct val="90000"/>
              </a:lnSpc>
              <a:defRPr sz="3200" b="0">
                <a:solidFill>
                  <a:srgbClr val="565A5C"/>
                </a:solidFill>
                <a:latin typeface="+mj-lt"/>
                <a:ea typeface="+mj-ea"/>
                <a:cs typeface="Arial" pitchFamily="34" charset="0"/>
              </a:defRPr>
            </a:lvl1pPr>
          </a:lstStyle>
          <a:p>
            <a:r>
              <a:rPr lang="en-GB" noProof="0" dirty="0"/>
              <a:t>Chinese subtitle</a:t>
            </a:r>
          </a:p>
        </p:txBody>
      </p:sp>
      <p:sp>
        <p:nvSpPr>
          <p:cNvPr id="12" name="Text Placeholder 5"/>
          <p:cNvSpPr>
            <a:spLocks noGrp="1"/>
          </p:cNvSpPr>
          <p:nvPr>
            <p:ph type="body" sz="quarter" idx="13" hasCustomPrompt="1"/>
          </p:nvPr>
        </p:nvSpPr>
        <p:spPr>
          <a:xfrm>
            <a:off x="366713" y="3435087"/>
            <a:ext cx="6273000" cy="1281600"/>
          </a:xfrm>
        </p:spPr>
        <p:txBody>
          <a:bodyPr/>
          <a:lstStyle>
            <a:lvl1pPr marL="0" indent="0" algn="l" defTabSz="457200" rtl="0" eaLnBrk="1" latinLnBrk="0" hangingPunct="1">
              <a:lnSpc>
                <a:spcPct val="90000"/>
              </a:lnSpc>
              <a:spcBef>
                <a:spcPct val="0"/>
              </a:spcBef>
              <a:buNone/>
              <a:defRPr lang="en-GB" sz="3200" b="0" kern="1200" dirty="0">
                <a:solidFill>
                  <a:srgbClr val="565A5C"/>
                </a:solidFill>
                <a:latin typeface="+mj-lt"/>
                <a:ea typeface="+mj-ea"/>
                <a:cs typeface="Arial" pitchFamily="34" charset="0"/>
              </a:defRPr>
            </a:lvl1pPr>
          </a:lstStyle>
          <a:p>
            <a:pPr lvl="0"/>
            <a:r>
              <a:rPr lang="en-GB" noProof="0" dirty="0"/>
              <a:t>Western subtitle</a:t>
            </a:r>
          </a:p>
        </p:txBody>
      </p:sp>
      <p:sp>
        <p:nvSpPr>
          <p:cNvPr id="14" name="Text Placeholder 8"/>
          <p:cNvSpPr>
            <a:spLocks noGrp="1"/>
          </p:cNvSpPr>
          <p:nvPr>
            <p:ph type="body" sz="quarter" idx="14" hasCustomPrompt="1"/>
          </p:nvPr>
        </p:nvSpPr>
        <p:spPr>
          <a:xfrm>
            <a:off x="366713" y="2834968"/>
            <a:ext cx="6273000" cy="554400"/>
          </a:xfrm>
        </p:spPr>
        <p:txBody>
          <a:bodyPr/>
          <a:lstStyle>
            <a:lvl1pPr marL="182880" indent="-182880">
              <a:buNone/>
              <a:defRPr lang="en-GB" sz="3200" b="1" kern="1200" dirty="0">
                <a:solidFill>
                  <a:srgbClr val="565A5C"/>
                </a:solidFill>
                <a:latin typeface="+mj-lt"/>
                <a:ea typeface="+mn-ea"/>
                <a:cs typeface="Arial" pitchFamily="34" charset="0"/>
              </a:defRPr>
            </a:lvl1pPr>
          </a:lstStyle>
          <a:p>
            <a:pPr marL="0" lvl="0" indent="0" algn="l" defTabSz="457200" rtl="0" eaLnBrk="1" latinLnBrk="0" hangingPunct="1">
              <a:spcBef>
                <a:spcPts val="0"/>
              </a:spcBef>
              <a:buClr>
                <a:schemeClr val="accent1"/>
              </a:buClr>
            </a:pPr>
            <a:r>
              <a:rPr lang="en-GB" noProof="0" dirty="0"/>
              <a:t>Western title</a:t>
            </a:r>
          </a:p>
        </p:txBody>
      </p:sp>
      <p:pic>
        <p:nvPicPr>
          <p:cNvPr id="13" name="image">
            <a:extLst>
              <a:ext uri="{FF2B5EF4-FFF2-40B4-BE49-F238E27FC236}">
                <a16:creationId xmlns:a16="http://schemas.microsoft.com/office/drawing/2014/main" id="{662759E6-1604-CB41-9890-B7A0BCAB638C}"/>
              </a:ext>
            </a:extLst>
          </p:cNvPr>
          <p:cNvPicPr/>
          <p:nvPr userDrawn="1"/>
        </p:nvPicPr>
        <p:blipFill>
          <a:blip r:embed="rId2">
            <a:extLst>
              <a:ext uri="{28A0092B-C50C-407E-A947-70E740481C1C}">
                <a14:useLocalDpi xmlns:a14="http://schemas.microsoft.com/office/drawing/2010/main" val="0"/>
              </a:ext>
            </a:extLst>
          </a:blip>
          <a:srcRect/>
          <a:stretch/>
        </p:blipFill>
        <p:spPr>
          <a:xfrm>
            <a:off x="7781544" y="6555112"/>
            <a:ext cx="1104900" cy="125477"/>
          </a:xfrm>
          <a:prstGeom prst="rect">
            <a:avLst/>
          </a:prstGeom>
        </p:spPr>
      </p:pic>
    </p:spTree>
    <p:extLst>
      <p:ext uri="{BB962C8B-B14F-4D97-AF65-F5344CB8AC3E}">
        <p14:creationId xmlns:p14="http://schemas.microsoft.com/office/powerpoint/2010/main" val="655654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lingual Title and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6713" y="1603375"/>
            <a:ext cx="4038600" cy="4572000"/>
          </a:xfrm>
        </p:spPr>
        <p:txBody>
          <a:bodyPr/>
          <a:lstStyle>
            <a:lvl1pPr>
              <a:defRPr sz="1800">
                <a:solidFill>
                  <a:srgbClr val="565A5C"/>
                </a:solidFill>
                <a:latin typeface="+mn-lt"/>
                <a:ea typeface="+mn-ea"/>
              </a:defRPr>
            </a:lvl1pPr>
            <a:lvl2pPr>
              <a:buClr>
                <a:srgbClr val="565A5C"/>
              </a:buClr>
              <a:defRPr sz="1600">
                <a:solidFill>
                  <a:srgbClr val="565A5C"/>
                </a:solidFill>
                <a:latin typeface="+mn-lt"/>
                <a:ea typeface="+mn-ea"/>
              </a:defRPr>
            </a:lvl2pPr>
            <a:lvl3pPr>
              <a:defRPr sz="1200">
                <a:solidFill>
                  <a:srgbClr val="565A5C"/>
                </a:solidFill>
                <a:latin typeface="+mn-lt"/>
                <a:ea typeface="+mn-ea"/>
              </a:defRPr>
            </a:lvl3pPr>
            <a:lvl4pPr>
              <a:defRPr sz="1100">
                <a:solidFill>
                  <a:srgbClr val="565A5C"/>
                </a:solidFill>
                <a:latin typeface="+mn-lt"/>
                <a:ea typeface="+mn-ea"/>
              </a:defRPr>
            </a:lvl4pPr>
            <a:lvl5pPr>
              <a:defRPr sz="1050">
                <a:solidFill>
                  <a:srgbClr val="565A5C"/>
                </a:solidFill>
                <a:latin typeface="+mn-lt"/>
                <a:ea typeface="+mn-ea"/>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Content Placeholder 3"/>
          <p:cNvSpPr>
            <a:spLocks noGrp="1"/>
          </p:cNvSpPr>
          <p:nvPr>
            <p:ph sz="half" idx="2"/>
          </p:nvPr>
        </p:nvSpPr>
        <p:spPr>
          <a:xfrm>
            <a:off x="4737100" y="1603375"/>
            <a:ext cx="4038600" cy="4571999"/>
          </a:xfrm>
        </p:spPr>
        <p:txBody>
          <a:bodyPr/>
          <a:lstStyle>
            <a:lvl1pPr>
              <a:defRPr sz="1800">
                <a:solidFill>
                  <a:srgbClr val="565A5C"/>
                </a:solidFill>
              </a:defRPr>
            </a:lvl1pPr>
            <a:lvl2pPr>
              <a:buClr>
                <a:srgbClr val="565A5C"/>
              </a:buClr>
              <a:defRPr sz="1600">
                <a:solidFill>
                  <a:srgbClr val="565A5C"/>
                </a:solidFill>
              </a:defRPr>
            </a:lvl2pPr>
            <a:lvl3pPr>
              <a:defRPr sz="1200">
                <a:solidFill>
                  <a:srgbClr val="565A5C"/>
                </a:solidFill>
              </a:defRPr>
            </a:lvl3pPr>
            <a:lvl4pPr>
              <a:defRPr sz="1100">
                <a:solidFill>
                  <a:srgbClr val="565A5C"/>
                </a:solidFill>
              </a:defRPr>
            </a:lvl4pPr>
            <a:lvl5pPr>
              <a:defRPr sz="1050">
                <a:solidFill>
                  <a:srgbClr val="565A5C"/>
                </a:solidFill>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6" name="Title 5"/>
          <p:cNvSpPr>
            <a:spLocks noGrp="1"/>
          </p:cNvSpPr>
          <p:nvPr>
            <p:ph type="title" hasCustomPrompt="1"/>
          </p:nvPr>
        </p:nvSpPr>
        <p:spPr>
          <a:xfrm>
            <a:off x="366714" y="365760"/>
            <a:ext cx="4038600" cy="396000"/>
          </a:xfrm>
        </p:spPr>
        <p:txBody>
          <a:bodyPr/>
          <a:lstStyle>
            <a:lvl1pPr>
              <a:defRPr sz="2400" baseline="0">
                <a:solidFill>
                  <a:schemeClr val="tx2"/>
                </a:solidFill>
                <a:latin typeface="+mj-lt"/>
                <a:ea typeface="+mj-ea"/>
              </a:defRPr>
            </a:lvl1pPr>
          </a:lstStyle>
          <a:p>
            <a:r>
              <a:rPr lang="en-GB" noProof="0" dirty="0"/>
              <a:t>Click to edit Chinese title</a:t>
            </a:r>
          </a:p>
        </p:txBody>
      </p:sp>
      <p:sp>
        <p:nvSpPr>
          <p:cNvPr id="10" name="Text Placeholder 9"/>
          <p:cNvSpPr>
            <a:spLocks noGrp="1"/>
          </p:cNvSpPr>
          <p:nvPr>
            <p:ph type="body" sz="quarter" idx="13" hasCustomPrompt="1"/>
          </p:nvPr>
        </p:nvSpPr>
        <p:spPr>
          <a:xfrm>
            <a:off x="4737100" y="367200"/>
            <a:ext cx="4038600" cy="396875"/>
          </a:xfrm>
        </p:spPr>
        <p:txBody>
          <a:bodyPr/>
          <a:lstStyle>
            <a:lvl1pPr marL="0" indent="0" algn="l" defTabSz="457200" rtl="0" eaLnBrk="1" latinLnBrk="0" hangingPunct="1">
              <a:spcBef>
                <a:spcPct val="0"/>
              </a:spcBef>
              <a:buNone/>
              <a:defRPr lang="en-GB" sz="2400" b="1" kern="1200" baseline="0" dirty="0">
                <a:solidFill>
                  <a:schemeClr val="tx2"/>
                </a:solidFill>
                <a:latin typeface="+mj-lt"/>
                <a:ea typeface="+mj-ea"/>
                <a:cs typeface="Arial" pitchFamily="34" charset="0"/>
              </a:defRPr>
            </a:lvl1pPr>
          </a:lstStyle>
          <a:p>
            <a:pPr lvl="0"/>
            <a:r>
              <a:rPr lang="en-GB" noProof="0" dirty="0"/>
              <a:t>Click to edit Western title</a:t>
            </a:r>
          </a:p>
        </p:txBody>
      </p:sp>
      <p:sp>
        <p:nvSpPr>
          <p:cNvPr id="11" name="Text Placeholder 9"/>
          <p:cNvSpPr>
            <a:spLocks noGrp="1"/>
          </p:cNvSpPr>
          <p:nvPr>
            <p:ph type="body" sz="quarter" idx="15" hasCustomPrompt="1"/>
          </p:nvPr>
        </p:nvSpPr>
        <p:spPr bwMode="gray">
          <a:xfrm>
            <a:off x="366713" y="808990"/>
            <a:ext cx="4038601" cy="396000"/>
          </a:xfrm>
        </p:spPr>
        <p:txBody>
          <a:bodyPr lIns="331200"/>
          <a:lstStyle>
            <a:lvl1pPr marL="0" indent="0">
              <a:lnSpc>
                <a:spcPct val="95000"/>
              </a:lnSpc>
              <a:spcBef>
                <a:spcPts val="0"/>
              </a:spcBef>
              <a:buNone/>
              <a:defRPr sz="2400" b="0">
                <a:solidFill>
                  <a:schemeClr val="accent2"/>
                </a:solidFill>
                <a:latin typeface="+mj-lt"/>
                <a:ea typeface="+mj-ea"/>
              </a:defRPr>
            </a:lvl1pPr>
          </a:lstStyle>
          <a:p>
            <a:pPr lvl="0"/>
            <a:r>
              <a:rPr lang="en-GB" noProof="0" dirty="0"/>
              <a:t>Chinese subtitle</a:t>
            </a:r>
          </a:p>
        </p:txBody>
      </p:sp>
      <p:sp>
        <p:nvSpPr>
          <p:cNvPr id="12" name="Text Placeholder 9"/>
          <p:cNvSpPr>
            <a:spLocks noGrp="1"/>
          </p:cNvSpPr>
          <p:nvPr>
            <p:ph type="body" sz="quarter" idx="16" hasCustomPrompt="1"/>
          </p:nvPr>
        </p:nvSpPr>
        <p:spPr bwMode="gray">
          <a:xfrm>
            <a:off x="4737099" y="808990"/>
            <a:ext cx="4038601" cy="396000"/>
          </a:xfrm>
        </p:spPr>
        <p:txBody>
          <a:bodyPr/>
          <a:lstStyle>
            <a:lvl1pPr marL="0" indent="0">
              <a:lnSpc>
                <a:spcPct val="95000"/>
              </a:lnSpc>
              <a:spcBef>
                <a:spcPts val="0"/>
              </a:spcBef>
              <a:buNone/>
              <a:defRPr sz="2400" b="0" baseline="0">
                <a:solidFill>
                  <a:schemeClr val="accent2"/>
                </a:solidFill>
                <a:latin typeface="+mj-lt"/>
              </a:defRPr>
            </a:lvl1pPr>
          </a:lstStyle>
          <a:p>
            <a:pPr lvl="0"/>
            <a:r>
              <a:rPr lang="en-GB" noProof="0" dirty="0"/>
              <a:t>Western subtitle</a:t>
            </a:r>
          </a:p>
        </p:txBody>
      </p:sp>
      <p:sp>
        <p:nvSpPr>
          <p:cNvPr id="5" name="Date Placeholder 4"/>
          <p:cNvSpPr>
            <a:spLocks noGrp="1"/>
          </p:cNvSpPr>
          <p:nvPr>
            <p:ph type="dt" sz="half" idx="17"/>
          </p:nvPr>
        </p:nvSpPr>
        <p:spPr/>
        <p:txBody>
          <a:bodyPr/>
          <a:lstStyle/>
          <a:p>
            <a:r>
              <a:rPr lang="en-US" noProof="0" dirty="0"/>
              <a:t>Month Day, Year</a:t>
            </a:r>
            <a:endParaRPr lang="en-GB" noProof="0" dirty="0"/>
          </a:p>
        </p:txBody>
      </p:sp>
      <p:sp>
        <p:nvSpPr>
          <p:cNvPr id="7" name="Footer Placeholder 6"/>
          <p:cNvSpPr>
            <a:spLocks noGrp="1"/>
          </p:cNvSpPr>
          <p:nvPr>
            <p:ph type="ftr" sz="quarter" idx="18"/>
          </p:nvPr>
        </p:nvSpPr>
        <p:spPr/>
        <p:txBody>
          <a:bodyPr/>
          <a:lstStyle/>
          <a:p>
            <a:r>
              <a:rPr lang="en-GB" noProof="0" dirty="0"/>
              <a:t>Footer or alternate date</a:t>
            </a:r>
          </a:p>
        </p:txBody>
      </p:sp>
      <p:sp>
        <p:nvSpPr>
          <p:cNvPr id="13" name="Slide Number Placeholder 12"/>
          <p:cNvSpPr>
            <a:spLocks noGrp="1"/>
          </p:cNvSpPr>
          <p:nvPr>
            <p:ph type="sldNum" sz="quarter" idx="19"/>
          </p:nvPr>
        </p:nvSpPr>
        <p:spPr/>
        <p:txBody>
          <a:bodyPr/>
          <a:lstStyle/>
          <a:p>
            <a:fld id="{D34DACC3-9742-4940-92E6-4CAB853A3218}" type="slidenum">
              <a:rPr lang="en-GB" noProof="0" smtClean="0"/>
              <a:pPr/>
              <a:t>‹#›</a:t>
            </a:fld>
            <a:endParaRPr lang="en-GB" noProof="0" dirty="0"/>
          </a:p>
        </p:txBody>
      </p:sp>
    </p:spTree>
    <p:extLst>
      <p:ext uri="{BB962C8B-B14F-4D97-AF65-F5344CB8AC3E}">
        <p14:creationId xmlns:p14="http://schemas.microsoft.com/office/powerpoint/2010/main" val="31454736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lingual Team Bio">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a:xfrm>
            <a:off x="366713" y="1568447"/>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marL="0" indent="0">
              <a:spcBef>
                <a:spcPts val="1200"/>
              </a:spcBef>
              <a:buNone/>
              <a:defRPr sz="1000"/>
            </a:lvl4pPr>
            <a:lvl5pPr marL="0" indent="0">
              <a:buNone/>
              <a:defRPr sz="900"/>
            </a:lvl5pPr>
          </a:lstStyle>
          <a:p>
            <a:pPr lvl="0"/>
            <a:r>
              <a:rPr lang="en-US" noProof="0"/>
              <a:t>Click to edit Master text styles</a:t>
            </a:r>
          </a:p>
          <a:p>
            <a:pPr lvl="1"/>
            <a:r>
              <a:rPr lang="en-US" noProof="0"/>
              <a:t>Second level</a:t>
            </a:r>
          </a:p>
          <a:p>
            <a:pPr lvl="2"/>
            <a:r>
              <a:rPr lang="en-US" noProof="0"/>
              <a:t>Third level</a:t>
            </a:r>
          </a:p>
        </p:txBody>
      </p:sp>
      <p:sp>
        <p:nvSpPr>
          <p:cNvPr id="16" name="Text Placeholder 15"/>
          <p:cNvSpPr>
            <a:spLocks noGrp="1"/>
          </p:cNvSpPr>
          <p:nvPr>
            <p:ph type="body" sz="quarter" idx="15"/>
          </p:nvPr>
        </p:nvSpPr>
        <p:spPr>
          <a:xfrm>
            <a:off x="366713" y="2772936"/>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100"/>
            </a:lvl4pPr>
            <a:lvl5pPr>
              <a:buNone/>
              <a:defRPr sz="1100"/>
            </a:lvl5pPr>
          </a:lstStyle>
          <a:p>
            <a:pPr lvl="0"/>
            <a:r>
              <a:rPr lang="en-US" noProof="0"/>
              <a:t>Click to edit Master text styles</a:t>
            </a:r>
          </a:p>
          <a:p>
            <a:pPr lvl="1"/>
            <a:r>
              <a:rPr lang="en-US" noProof="0"/>
              <a:t>Second level</a:t>
            </a:r>
          </a:p>
          <a:p>
            <a:pPr lvl="2"/>
            <a:r>
              <a:rPr lang="en-US" noProof="0"/>
              <a:t>Third level</a:t>
            </a:r>
          </a:p>
        </p:txBody>
      </p:sp>
      <p:sp>
        <p:nvSpPr>
          <p:cNvPr id="20" name="Text Placeholder 19"/>
          <p:cNvSpPr>
            <a:spLocks noGrp="1"/>
          </p:cNvSpPr>
          <p:nvPr>
            <p:ph type="body" sz="quarter" idx="17"/>
          </p:nvPr>
        </p:nvSpPr>
        <p:spPr>
          <a:xfrm>
            <a:off x="366713" y="5181915"/>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100"/>
            </a:lvl4pPr>
            <a:lvl5pPr>
              <a:buNone/>
              <a:defRPr sz="1100"/>
            </a:lvl5pPr>
          </a:lstStyle>
          <a:p>
            <a:pPr lvl="0"/>
            <a:r>
              <a:rPr lang="en-US" noProof="0"/>
              <a:t>Click to edit Master text styles</a:t>
            </a:r>
          </a:p>
          <a:p>
            <a:pPr lvl="1"/>
            <a:r>
              <a:rPr lang="en-US" noProof="0"/>
              <a:t>Second level</a:t>
            </a:r>
          </a:p>
          <a:p>
            <a:pPr lvl="2"/>
            <a:r>
              <a:rPr lang="en-US" noProof="0"/>
              <a:t>Third level</a:t>
            </a:r>
          </a:p>
        </p:txBody>
      </p:sp>
      <p:sp>
        <p:nvSpPr>
          <p:cNvPr id="26" name="Picture Placeholder 25"/>
          <p:cNvSpPr>
            <a:spLocks noGrp="1"/>
          </p:cNvSpPr>
          <p:nvPr>
            <p:ph type="pic" sz="quarter" idx="20"/>
          </p:nvPr>
        </p:nvSpPr>
        <p:spPr>
          <a:xfrm>
            <a:off x="3315653" y="1601788"/>
            <a:ext cx="960120" cy="957262"/>
          </a:xfrm>
          <a:solidFill>
            <a:srgbClr val="A2A4A3"/>
          </a:solidFill>
        </p:spPr>
        <p:txBody>
          <a:bodyPr anchor="ctr" anchorCtr="1"/>
          <a:lstStyle>
            <a:lvl1pPr marL="0" indent="0" algn="ctr">
              <a:buNone/>
              <a:defRPr sz="1100">
                <a:solidFill>
                  <a:schemeClr val="bg2"/>
                </a:solidFill>
              </a:defRPr>
            </a:lvl1pPr>
          </a:lstStyle>
          <a:p>
            <a:r>
              <a:rPr lang="en-US" noProof="0" dirty="0"/>
              <a:t>Click icon to add picture</a:t>
            </a:r>
            <a:endParaRPr lang="en-GB" noProof="0" dirty="0"/>
          </a:p>
        </p:txBody>
      </p:sp>
      <p:sp>
        <p:nvSpPr>
          <p:cNvPr id="28" name="Picture Placeholder 27"/>
          <p:cNvSpPr>
            <a:spLocks noGrp="1"/>
          </p:cNvSpPr>
          <p:nvPr>
            <p:ph type="pic" sz="quarter" idx="21"/>
          </p:nvPr>
        </p:nvSpPr>
        <p:spPr>
          <a:xfrm>
            <a:off x="3315653" y="2804372"/>
            <a:ext cx="960120" cy="960120"/>
          </a:xfrm>
          <a:solidFill>
            <a:srgbClr val="A2A4A3"/>
          </a:solidFill>
        </p:spPr>
        <p:txBody>
          <a:bodyPr anchor="ctr" anchorCtr="1"/>
          <a:lstStyle>
            <a:lvl1pPr marL="0" indent="0">
              <a:buNone/>
              <a:defRPr sz="1100">
                <a:solidFill>
                  <a:schemeClr val="bg2"/>
                </a:solidFill>
              </a:defRPr>
            </a:lvl1pPr>
          </a:lstStyle>
          <a:p>
            <a:r>
              <a:rPr lang="en-US" noProof="0" dirty="0"/>
              <a:t>Click icon to add picture</a:t>
            </a:r>
            <a:endParaRPr lang="en-GB" noProof="0" dirty="0"/>
          </a:p>
        </p:txBody>
      </p:sp>
      <p:sp>
        <p:nvSpPr>
          <p:cNvPr id="30" name="Picture Placeholder 29"/>
          <p:cNvSpPr>
            <a:spLocks noGrp="1"/>
          </p:cNvSpPr>
          <p:nvPr>
            <p:ph type="pic" sz="quarter" idx="22"/>
          </p:nvPr>
        </p:nvSpPr>
        <p:spPr>
          <a:xfrm>
            <a:off x="3315653" y="4009814"/>
            <a:ext cx="960120" cy="960120"/>
          </a:xfrm>
          <a:solidFill>
            <a:srgbClr val="A2A4A3"/>
          </a:solidFill>
        </p:spPr>
        <p:txBody>
          <a:bodyPr anchor="ctr" anchorCtr="1"/>
          <a:lstStyle>
            <a:lvl1pPr marL="0" indent="0">
              <a:buNone/>
              <a:defRPr sz="1100">
                <a:solidFill>
                  <a:schemeClr val="bg2"/>
                </a:solidFill>
              </a:defRPr>
            </a:lvl1pPr>
          </a:lstStyle>
          <a:p>
            <a:r>
              <a:rPr lang="en-US" noProof="0" dirty="0"/>
              <a:t>Click icon to add picture</a:t>
            </a:r>
            <a:endParaRPr lang="en-GB" noProof="0" dirty="0"/>
          </a:p>
        </p:txBody>
      </p:sp>
      <p:sp>
        <p:nvSpPr>
          <p:cNvPr id="32" name="Picture Placeholder 31"/>
          <p:cNvSpPr>
            <a:spLocks noGrp="1"/>
          </p:cNvSpPr>
          <p:nvPr>
            <p:ph type="pic" sz="quarter" idx="23"/>
          </p:nvPr>
        </p:nvSpPr>
        <p:spPr>
          <a:xfrm>
            <a:off x="3314066" y="5215255"/>
            <a:ext cx="960120" cy="960120"/>
          </a:xfrm>
          <a:solidFill>
            <a:srgbClr val="A2A4A3"/>
          </a:solidFill>
        </p:spPr>
        <p:txBody>
          <a:bodyPr anchor="ctr" anchorCtr="1"/>
          <a:lstStyle>
            <a:lvl1pPr marL="0" indent="0">
              <a:buNone/>
              <a:defRPr sz="1100">
                <a:solidFill>
                  <a:schemeClr val="bg2"/>
                </a:solidFill>
              </a:defRPr>
            </a:lvl1pPr>
          </a:lstStyle>
          <a:p>
            <a:r>
              <a:rPr lang="en-US" noProof="0" dirty="0"/>
              <a:t>Click icon to add picture</a:t>
            </a:r>
            <a:endParaRPr lang="en-GB" noProof="0" dirty="0"/>
          </a:p>
        </p:txBody>
      </p:sp>
      <p:sp>
        <p:nvSpPr>
          <p:cNvPr id="38" name="Text Placeholder 37"/>
          <p:cNvSpPr>
            <a:spLocks noGrp="1"/>
          </p:cNvSpPr>
          <p:nvPr>
            <p:ph type="body" sz="quarter" idx="26"/>
          </p:nvPr>
        </p:nvSpPr>
        <p:spPr>
          <a:xfrm>
            <a:off x="366713" y="3977425"/>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200"/>
            </a:lvl4pPr>
            <a:lvl5pPr>
              <a:buNone/>
              <a:defRPr sz="1200"/>
            </a:lvl5pPr>
          </a:lstStyle>
          <a:p>
            <a:pPr lvl="0"/>
            <a:r>
              <a:rPr lang="en-US" noProof="0"/>
              <a:t>Click to edit Master text styles</a:t>
            </a:r>
          </a:p>
          <a:p>
            <a:pPr lvl="1"/>
            <a:r>
              <a:rPr lang="en-US" noProof="0"/>
              <a:t>Second level</a:t>
            </a:r>
          </a:p>
          <a:p>
            <a:pPr lvl="2"/>
            <a:r>
              <a:rPr lang="en-US" noProof="0"/>
              <a:t>Third level</a:t>
            </a:r>
          </a:p>
        </p:txBody>
      </p:sp>
      <p:sp>
        <p:nvSpPr>
          <p:cNvPr id="3" name="Title 2"/>
          <p:cNvSpPr>
            <a:spLocks noGrp="1"/>
          </p:cNvSpPr>
          <p:nvPr>
            <p:ph type="title" hasCustomPrompt="1"/>
          </p:nvPr>
        </p:nvSpPr>
        <p:spPr>
          <a:xfrm>
            <a:off x="366712" y="365760"/>
            <a:ext cx="4040187" cy="396000"/>
          </a:xfrm>
        </p:spPr>
        <p:txBody>
          <a:bodyPr/>
          <a:lstStyle>
            <a:lvl1pPr>
              <a:defRPr sz="2400" b="1">
                <a:solidFill>
                  <a:schemeClr val="tx2"/>
                </a:solidFill>
                <a:latin typeface="+mj-lt"/>
                <a:ea typeface="+mj-ea"/>
              </a:defRPr>
            </a:lvl1pPr>
          </a:lstStyle>
          <a:p>
            <a:r>
              <a:rPr lang="en-GB" noProof="0" dirty="0"/>
              <a:t>Click to edit Chinese title</a:t>
            </a:r>
          </a:p>
        </p:txBody>
      </p:sp>
      <p:sp>
        <p:nvSpPr>
          <p:cNvPr id="17" name="Text Placeholder 13"/>
          <p:cNvSpPr>
            <a:spLocks noGrp="1"/>
          </p:cNvSpPr>
          <p:nvPr>
            <p:ph type="body" sz="quarter" idx="27"/>
          </p:nvPr>
        </p:nvSpPr>
        <p:spPr>
          <a:xfrm>
            <a:off x="4737100" y="1568447"/>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a:t>Click to edit Master text styles</a:t>
            </a:r>
          </a:p>
          <a:p>
            <a:pPr lvl="1"/>
            <a:r>
              <a:rPr lang="en-US" noProof="0"/>
              <a:t>Second level</a:t>
            </a:r>
          </a:p>
          <a:p>
            <a:pPr lvl="2"/>
            <a:r>
              <a:rPr lang="en-US" noProof="0"/>
              <a:t>Third level</a:t>
            </a:r>
          </a:p>
        </p:txBody>
      </p:sp>
      <p:sp>
        <p:nvSpPr>
          <p:cNvPr id="19" name="Text Placeholder 15"/>
          <p:cNvSpPr>
            <a:spLocks noGrp="1"/>
          </p:cNvSpPr>
          <p:nvPr>
            <p:ph type="body" sz="quarter" idx="28"/>
          </p:nvPr>
        </p:nvSpPr>
        <p:spPr>
          <a:xfrm>
            <a:off x="4737100" y="2772936"/>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a:t>Click to edit Master text styles</a:t>
            </a:r>
          </a:p>
          <a:p>
            <a:pPr lvl="1"/>
            <a:r>
              <a:rPr lang="en-US" noProof="0"/>
              <a:t>Second level</a:t>
            </a:r>
          </a:p>
          <a:p>
            <a:pPr lvl="2"/>
            <a:r>
              <a:rPr lang="en-US" noProof="0"/>
              <a:t>Third level</a:t>
            </a:r>
          </a:p>
        </p:txBody>
      </p:sp>
      <p:sp>
        <p:nvSpPr>
          <p:cNvPr id="21" name="Text Placeholder 19"/>
          <p:cNvSpPr>
            <a:spLocks noGrp="1"/>
          </p:cNvSpPr>
          <p:nvPr>
            <p:ph type="body" sz="quarter" idx="29"/>
          </p:nvPr>
        </p:nvSpPr>
        <p:spPr>
          <a:xfrm>
            <a:off x="4737100" y="518191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a:t>Click to edit Master text styles</a:t>
            </a:r>
          </a:p>
          <a:p>
            <a:pPr lvl="1"/>
            <a:r>
              <a:rPr lang="en-US" noProof="0"/>
              <a:t>Second level</a:t>
            </a:r>
          </a:p>
          <a:p>
            <a:pPr lvl="2"/>
            <a:r>
              <a:rPr lang="en-US" noProof="0"/>
              <a:t>Third level</a:t>
            </a:r>
          </a:p>
        </p:txBody>
      </p:sp>
      <p:sp>
        <p:nvSpPr>
          <p:cNvPr id="23" name="Text Placeholder 37"/>
          <p:cNvSpPr>
            <a:spLocks noGrp="1"/>
          </p:cNvSpPr>
          <p:nvPr>
            <p:ph type="body" sz="quarter" idx="30"/>
          </p:nvPr>
        </p:nvSpPr>
        <p:spPr>
          <a:xfrm>
            <a:off x="4737100" y="397742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200"/>
            </a:lvl4pPr>
            <a:lvl5pPr>
              <a:buNone/>
              <a:defRPr sz="1200"/>
            </a:lvl5pPr>
          </a:lstStyle>
          <a:p>
            <a:pPr lvl="0"/>
            <a:r>
              <a:rPr lang="en-US" noProof="0"/>
              <a:t>Click to edit Master text styles</a:t>
            </a:r>
          </a:p>
          <a:p>
            <a:pPr lvl="1"/>
            <a:r>
              <a:rPr lang="en-US" noProof="0"/>
              <a:t>Second level</a:t>
            </a:r>
          </a:p>
          <a:p>
            <a:pPr lvl="2"/>
            <a:r>
              <a:rPr lang="en-US" noProof="0"/>
              <a:t>Third level</a:t>
            </a:r>
          </a:p>
        </p:txBody>
      </p:sp>
      <p:sp>
        <p:nvSpPr>
          <p:cNvPr id="7" name="Text Placeholder 6"/>
          <p:cNvSpPr>
            <a:spLocks noGrp="1"/>
          </p:cNvSpPr>
          <p:nvPr>
            <p:ph type="body" sz="quarter" idx="32" hasCustomPrompt="1"/>
          </p:nvPr>
        </p:nvSpPr>
        <p:spPr>
          <a:xfrm>
            <a:off x="4737100" y="367200"/>
            <a:ext cx="4038600" cy="396000"/>
          </a:xfrm>
        </p:spPr>
        <p:txBody>
          <a:bodyPr/>
          <a:lstStyle>
            <a:lvl1pPr marL="0" indent="0" algn="l" defTabSz="457200" rtl="0" eaLnBrk="1" latinLnBrk="0" hangingPunct="1">
              <a:spcBef>
                <a:spcPct val="0"/>
              </a:spcBef>
              <a:buNone/>
              <a:defRPr lang="en-GB" sz="2400" b="1" kern="1200" dirty="0">
                <a:solidFill>
                  <a:schemeClr val="tx2"/>
                </a:solidFill>
                <a:latin typeface="+mj-lt"/>
                <a:ea typeface="+mj-ea"/>
                <a:cs typeface="Arial" pitchFamily="34" charset="0"/>
              </a:defRPr>
            </a:lvl1pPr>
          </a:lstStyle>
          <a:p>
            <a:pPr lvl="0"/>
            <a:r>
              <a:rPr lang="en-GB" noProof="0" dirty="0"/>
              <a:t>Click to edit Western title</a:t>
            </a:r>
          </a:p>
        </p:txBody>
      </p:sp>
      <p:sp>
        <p:nvSpPr>
          <p:cNvPr id="2" name="Date Placeholder 1"/>
          <p:cNvSpPr>
            <a:spLocks noGrp="1"/>
          </p:cNvSpPr>
          <p:nvPr>
            <p:ph type="dt" sz="half" idx="33"/>
          </p:nvPr>
        </p:nvSpPr>
        <p:spPr/>
        <p:txBody>
          <a:bodyPr/>
          <a:lstStyle/>
          <a:p>
            <a:r>
              <a:rPr lang="en-US" noProof="0" dirty="0"/>
              <a:t>Month Day, Year</a:t>
            </a:r>
            <a:endParaRPr lang="en-GB" noProof="0" dirty="0"/>
          </a:p>
        </p:txBody>
      </p:sp>
      <p:sp>
        <p:nvSpPr>
          <p:cNvPr id="4" name="Footer Placeholder 3"/>
          <p:cNvSpPr>
            <a:spLocks noGrp="1"/>
          </p:cNvSpPr>
          <p:nvPr>
            <p:ph type="ftr" sz="quarter" idx="34"/>
          </p:nvPr>
        </p:nvSpPr>
        <p:spPr/>
        <p:txBody>
          <a:bodyPr/>
          <a:lstStyle/>
          <a:p>
            <a:r>
              <a:rPr lang="en-GB" noProof="0" dirty="0"/>
              <a:t>Footer or alternate date</a:t>
            </a:r>
          </a:p>
        </p:txBody>
      </p:sp>
      <p:sp>
        <p:nvSpPr>
          <p:cNvPr id="5" name="Slide Number Placeholder 4"/>
          <p:cNvSpPr>
            <a:spLocks noGrp="1"/>
          </p:cNvSpPr>
          <p:nvPr>
            <p:ph type="sldNum" sz="quarter" idx="35"/>
          </p:nvPr>
        </p:nvSpPr>
        <p:spPr/>
        <p:txBody>
          <a:bodyPr/>
          <a:lstStyle/>
          <a:p>
            <a:fld id="{D34DACC3-9742-4940-92E6-4CAB853A3218}" type="slidenum">
              <a:rPr lang="en-GB" noProof="0" smtClean="0"/>
              <a:pPr/>
              <a:t>‹#›</a:t>
            </a:fld>
            <a:endParaRPr lang="en-GB" noProof="0" dirty="0"/>
          </a:p>
        </p:txBody>
      </p:sp>
    </p:spTree>
    <p:extLst>
      <p:ext uri="{BB962C8B-B14F-4D97-AF65-F5344CB8AC3E}">
        <p14:creationId xmlns:p14="http://schemas.microsoft.com/office/powerpoint/2010/main" val="3489158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ingual Individual Bio">
    <p:spTree>
      <p:nvGrpSpPr>
        <p:cNvPr id="1" name=""/>
        <p:cNvGrpSpPr/>
        <p:nvPr/>
      </p:nvGrpSpPr>
      <p:grpSpPr>
        <a:xfrm>
          <a:off x="0" y="0"/>
          <a:ext cx="0" cy="0"/>
          <a:chOff x="0" y="0"/>
          <a:chExt cx="0" cy="0"/>
        </a:xfrm>
      </p:grpSpPr>
      <p:sp>
        <p:nvSpPr>
          <p:cNvPr id="26" name="Picture Placeholder 25"/>
          <p:cNvSpPr>
            <a:spLocks noGrp="1"/>
          </p:cNvSpPr>
          <p:nvPr>
            <p:ph type="pic" sz="quarter" idx="20"/>
          </p:nvPr>
        </p:nvSpPr>
        <p:spPr>
          <a:xfrm>
            <a:off x="3445193" y="1603375"/>
            <a:ext cx="960120" cy="957262"/>
          </a:xfrm>
          <a:solidFill>
            <a:srgbClr val="A2A4A3"/>
          </a:solidFill>
        </p:spPr>
        <p:txBody>
          <a:bodyPr anchor="ctr" anchorCtr="1"/>
          <a:lstStyle>
            <a:lvl1pPr marL="0" indent="0" algn="ctr">
              <a:buNone/>
              <a:defRPr sz="1100">
                <a:solidFill>
                  <a:schemeClr val="bg2"/>
                </a:solidFill>
              </a:defRPr>
            </a:lvl1pPr>
          </a:lstStyle>
          <a:p>
            <a:r>
              <a:rPr lang="en-US" noProof="0" dirty="0"/>
              <a:t>Click icon to add picture</a:t>
            </a:r>
            <a:endParaRPr lang="en-GB" noProof="0" dirty="0"/>
          </a:p>
        </p:txBody>
      </p:sp>
      <p:sp>
        <p:nvSpPr>
          <p:cNvPr id="3" name="Title 2"/>
          <p:cNvSpPr>
            <a:spLocks noGrp="1"/>
          </p:cNvSpPr>
          <p:nvPr>
            <p:ph type="title" hasCustomPrompt="1"/>
          </p:nvPr>
        </p:nvSpPr>
        <p:spPr>
          <a:xfrm>
            <a:off x="366714" y="367200"/>
            <a:ext cx="4038600" cy="396000"/>
          </a:xfrm>
        </p:spPr>
        <p:txBody>
          <a:bodyPr/>
          <a:lstStyle>
            <a:lvl1pPr>
              <a:defRPr sz="2400">
                <a:solidFill>
                  <a:schemeClr val="tx2"/>
                </a:solidFill>
                <a:latin typeface="+mj-lt"/>
              </a:defRPr>
            </a:lvl1pPr>
          </a:lstStyle>
          <a:p>
            <a:r>
              <a:rPr lang="en-GB" noProof="0" dirty="0"/>
              <a:t>Click to edit Chinese title</a:t>
            </a:r>
          </a:p>
        </p:txBody>
      </p:sp>
      <p:sp>
        <p:nvSpPr>
          <p:cNvPr id="5" name="Date Placeholder 4"/>
          <p:cNvSpPr>
            <a:spLocks noGrp="1"/>
          </p:cNvSpPr>
          <p:nvPr>
            <p:ph type="dt" sz="half" idx="26"/>
          </p:nvPr>
        </p:nvSpPr>
        <p:spPr/>
        <p:txBody>
          <a:bodyPr/>
          <a:lstStyle/>
          <a:p>
            <a:r>
              <a:rPr lang="en-US" noProof="0" dirty="0"/>
              <a:t>Month Day, Year</a:t>
            </a:r>
            <a:endParaRPr lang="en-GB" noProof="0" dirty="0"/>
          </a:p>
        </p:txBody>
      </p:sp>
      <p:sp>
        <p:nvSpPr>
          <p:cNvPr id="7" name="Footer Placeholder 6"/>
          <p:cNvSpPr>
            <a:spLocks noGrp="1"/>
          </p:cNvSpPr>
          <p:nvPr>
            <p:ph type="ftr" sz="quarter" idx="27"/>
          </p:nvPr>
        </p:nvSpPr>
        <p:spPr/>
        <p:txBody>
          <a:bodyPr/>
          <a:lstStyle/>
          <a:p>
            <a:r>
              <a:rPr lang="en-GB" noProof="0" dirty="0"/>
              <a:t>Footer or alternate date</a:t>
            </a:r>
          </a:p>
        </p:txBody>
      </p:sp>
      <p:sp>
        <p:nvSpPr>
          <p:cNvPr id="8" name="Slide Number Placeholder 7"/>
          <p:cNvSpPr>
            <a:spLocks noGrp="1"/>
          </p:cNvSpPr>
          <p:nvPr>
            <p:ph type="sldNum" sz="quarter" idx="28"/>
          </p:nvPr>
        </p:nvSpPr>
        <p:spPr/>
        <p:txBody>
          <a:bodyPr/>
          <a:lstStyle/>
          <a:p>
            <a:fld id="{D34DACC3-9742-4940-92E6-4CAB853A3218}" type="slidenum">
              <a:rPr lang="en-GB" noProof="0" smtClean="0"/>
              <a:pPr/>
              <a:t>‹#›</a:t>
            </a:fld>
            <a:endParaRPr lang="en-GB" noProof="0" dirty="0"/>
          </a:p>
        </p:txBody>
      </p:sp>
      <p:sp>
        <p:nvSpPr>
          <p:cNvPr id="13" name="Text Placeholder 13"/>
          <p:cNvSpPr>
            <a:spLocks noGrp="1"/>
          </p:cNvSpPr>
          <p:nvPr>
            <p:ph type="body" sz="quarter" idx="14"/>
          </p:nvPr>
        </p:nvSpPr>
        <p:spPr>
          <a:xfrm>
            <a:off x="366712"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a:t>Click to edit Master text styles</a:t>
            </a:r>
          </a:p>
          <a:p>
            <a:pPr lvl="1"/>
            <a:r>
              <a:rPr lang="en-US" noProof="0"/>
              <a:t>Second level</a:t>
            </a:r>
          </a:p>
          <a:p>
            <a:pPr lvl="2"/>
            <a:r>
              <a:rPr lang="en-US" noProof="0"/>
              <a:t>Third level</a:t>
            </a:r>
          </a:p>
        </p:txBody>
      </p:sp>
      <p:sp>
        <p:nvSpPr>
          <p:cNvPr id="15" name="Text Placeholder 20"/>
          <p:cNvSpPr>
            <a:spLocks noGrp="1"/>
          </p:cNvSpPr>
          <p:nvPr>
            <p:ph type="body" sz="quarter" idx="21"/>
          </p:nvPr>
        </p:nvSpPr>
        <p:spPr>
          <a:xfrm>
            <a:off x="366712" y="2791375"/>
            <a:ext cx="3078481" cy="3384000"/>
          </a:xfrm>
        </p:spPr>
        <p:txBody>
          <a:bodyPr/>
          <a:lstStyle>
            <a:lvl1pPr marL="0" indent="0">
              <a:spcBef>
                <a:spcPts val="1200"/>
              </a:spcBef>
              <a:buNone/>
              <a:defRPr sz="1050" b="0" baseline="0">
                <a:solidFill>
                  <a:srgbClr val="565A5C"/>
                </a:solidFill>
              </a:defRPr>
            </a:lvl1pPr>
            <a:lvl2pPr marL="115200" indent="-115200">
              <a:defRPr sz="1050"/>
            </a:lvl2pPr>
            <a:lvl3pPr marL="230400" indent="-115200">
              <a:spcBef>
                <a:spcPts val="600"/>
              </a:spcBef>
              <a:defRPr sz="1050"/>
            </a:lvl3pPr>
            <a:lvl4pPr marL="345600" indent="-115200">
              <a:spcBef>
                <a:spcPts val="600"/>
              </a:spcBef>
              <a:defRPr sz="1050"/>
            </a:lvl4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0" name="Text Placeholder 13"/>
          <p:cNvSpPr>
            <a:spLocks noGrp="1"/>
          </p:cNvSpPr>
          <p:nvPr>
            <p:ph type="body" sz="quarter" idx="29"/>
          </p:nvPr>
        </p:nvSpPr>
        <p:spPr>
          <a:xfrm>
            <a:off x="4735513"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a:t>Click to edit Master text styles</a:t>
            </a:r>
          </a:p>
          <a:p>
            <a:pPr lvl="1"/>
            <a:r>
              <a:rPr lang="en-US" noProof="0"/>
              <a:t>Second level</a:t>
            </a:r>
          </a:p>
          <a:p>
            <a:pPr lvl="2"/>
            <a:r>
              <a:rPr lang="en-US" noProof="0"/>
              <a:t>Third level</a:t>
            </a:r>
          </a:p>
        </p:txBody>
      </p:sp>
      <p:sp>
        <p:nvSpPr>
          <p:cNvPr id="22" name="Text Placeholder 20"/>
          <p:cNvSpPr>
            <a:spLocks noGrp="1"/>
          </p:cNvSpPr>
          <p:nvPr>
            <p:ph type="body" sz="quarter" idx="30"/>
          </p:nvPr>
        </p:nvSpPr>
        <p:spPr>
          <a:xfrm>
            <a:off x="4735513" y="2791375"/>
            <a:ext cx="4040187" cy="3384000"/>
          </a:xfrm>
        </p:spPr>
        <p:txBody>
          <a:bodyPr/>
          <a:lstStyle>
            <a:lvl1pPr marL="0" indent="0">
              <a:spcBef>
                <a:spcPts val="1200"/>
              </a:spcBef>
              <a:buNone/>
              <a:defRPr sz="1050" b="0" baseline="0">
                <a:solidFill>
                  <a:srgbClr val="565A5C"/>
                </a:solidFill>
              </a:defRPr>
            </a:lvl1pPr>
            <a:lvl2pPr marL="115200" indent="-115200">
              <a:defRPr sz="1050"/>
            </a:lvl2pPr>
            <a:lvl3pPr marL="230400" indent="-115200">
              <a:spcBef>
                <a:spcPts val="600"/>
              </a:spcBef>
              <a:defRPr sz="1050"/>
            </a:lvl3pPr>
            <a:lvl4pPr marL="345600" indent="-115200">
              <a:spcBef>
                <a:spcPts val="600"/>
              </a:spcBef>
              <a:defRPr sz="1050"/>
            </a:lvl4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Text Placeholder 3"/>
          <p:cNvSpPr>
            <a:spLocks noGrp="1"/>
          </p:cNvSpPr>
          <p:nvPr>
            <p:ph type="body" sz="quarter" idx="31" hasCustomPrompt="1"/>
          </p:nvPr>
        </p:nvSpPr>
        <p:spPr>
          <a:xfrm>
            <a:off x="4737100" y="367200"/>
            <a:ext cx="4038600" cy="396000"/>
          </a:xfrm>
        </p:spPr>
        <p:txBody>
          <a:bodyPr/>
          <a:lstStyle>
            <a:lvl1pPr marL="0" indent="0">
              <a:spcBef>
                <a:spcPts val="0"/>
              </a:spcBef>
              <a:buNone/>
              <a:defRPr sz="2400" b="1" baseline="0">
                <a:solidFill>
                  <a:schemeClr val="tx2"/>
                </a:solidFill>
              </a:defRPr>
            </a:lvl1pPr>
          </a:lstStyle>
          <a:p>
            <a:pPr lvl="0"/>
            <a:r>
              <a:rPr lang="en-GB" noProof="0" dirty="0"/>
              <a:t>Click to edit Western title</a:t>
            </a:r>
          </a:p>
        </p:txBody>
      </p:sp>
    </p:spTree>
    <p:extLst>
      <p:ext uri="{BB962C8B-B14F-4D97-AF65-F5344CB8AC3E}">
        <p14:creationId xmlns:p14="http://schemas.microsoft.com/office/powerpoint/2010/main" val="319552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gradFill>
          <a:gsLst>
            <a:gs pos="0">
              <a:schemeClr val="bg2"/>
            </a:gs>
            <a:gs pos="100000">
              <a:schemeClr val="bg1"/>
            </a:gs>
          </a:gsLst>
          <a:lin ang="4500000" scaled="0"/>
        </a:gra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gradFill>
            <a:gsLst>
              <a:gs pos="0">
                <a:srgbClr val="EBECED">
                  <a:alpha val="0"/>
                </a:srgbClr>
              </a:gs>
              <a:gs pos="45000">
                <a:srgbClr val="EBECED">
                  <a:alpha val="0"/>
                </a:srgbClr>
              </a:gs>
              <a:gs pos="90000">
                <a:srgbClr val="EBECED"/>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dirty="0">
              <a:solidFill>
                <a:schemeClr val="bg2"/>
              </a:solidFill>
            </a:endParaRPr>
          </a:p>
        </p:txBody>
      </p:sp>
      <p:sp>
        <p:nvSpPr>
          <p:cNvPr id="8" name="Freeform 5"/>
          <p:cNvSpPr>
            <a:spLocks/>
          </p:cNvSpPr>
          <p:nvPr userDrawn="1"/>
        </p:nvSpPr>
        <p:spPr bwMode="auto">
          <a:xfrm>
            <a:off x="0" y="0"/>
            <a:ext cx="8791575" cy="6858000"/>
          </a:xfrm>
          <a:custGeom>
            <a:avLst/>
            <a:gdLst>
              <a:gd name="T0" fmla="*/ 2755 w 2770"/>
              <a:gd name="T1" fmla="*/ 592 h 2160"/>
              <a:gd name="T2" fmla="*/ 2136 w 2770"/>
              <a:gd name="T3" fmla="*/ 0 h 2160"/>
              <a:gd name="T4" fmla="*/ 0 w 2770"/>
              <a:gd name="T5" fmla="*/ 0 h 2160"/>
              <a:gd name="T6" fmla="*/ 0 w 2770"/>
              <a:gd name="T7" fmla="*/ 2160 h 2160"/>
              <a:gd name="T8" fmla="*/ 1196 w 2770"/>
              <a:gd name="T9" fmla="*/ 2160 h 2160"/>
              <a:gd name="T10" fmla="*/ 2755 w 2770"/>
              <a:gd name="T11" fmla="*/ 643 h 2160"/>
              <a:gd name="T12" fmla="*/ 2755 w 2770"/>
              <a:gd name="T13" fmla="*/ 592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2755" y="592"/>
                </a:moveTo>
                <a:cubicBezTo>
                  <a:pt x="2136" y="0"/>
                  <a:pt x="2136" y="0"/>
                  <a:pt x="2136" y="0"/>
                </a:cubicBezTo>
                <a:cubicBezTo>
                  <a:pt x="0" y="0"/>
                  <a:pt x="0" y="0"/>
                  <a:pt x="0" y="0"/>
                </a:cubicBezTo>
                <a:cubicBezTo>
                  <a:pt x="0" y="2160"/>
                  <a:pt x="0" y="2160"/>
                  <a:pt x="0" y="2160"/>
                </a:cubicBezTo>
                <a:cubicBezTo>
                  <a:pt x="1196" y="2160"/>
                  <a:pt x="1196" y="2160"/>
                  <a:pt x="1196" y="2160"/>
                </a:cubicBezTo>
                <a:cubicBezTo>
                  <a:pt x="2755" y="643"/>
                  <a:pt x="2755" y="643"/>
                  <a:pt x="2755" y="643"/>
                </a:cubicBezTo>
                <a:cubicBezTo>
                  <a:pt x="2770" y="629"/>
                  <a:pt x="2770" y="606"/>
                  <a:pt x="2755" y="592"/>
                </a:cubicBezTo>
                <a:close/>
              </a:path>
            </a:pathLst>
          </a:custGeom>
          <a:gradFill flip="none" rotWithShape="1">
            <a:gsLst>
              <a:gs pos="40000">
                <a:schemeClr val="bg1">
                  <a:alpha val="80000"/>
                </a:schemeClr>
              </a:gs>
              <a:gs pos="0">
                <a:srgbClr val="EBECED"/>
              </a:gs>
              <a:gs pos="90000">
                <a:srgbClr val="EBECED">
                  <a:alpha val="0"/>
                </a:srgbClr>
              </a:gs>
            </a:gsLst>
            <a:lin ang="45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sp>
        <p:nvSpPr>
          <p:cNvPr id="3" name="Text Placeholder 2"/>
          <p:cNvSpPr>
            <a:spLocks noGrp="1"/>
          </p:cNvSpPr>
          <p:nvPr>
            <p:ph type="body" idx="1"/>
          </p:nvPr>
        </p:nvSpPr>
        <p:spPr>
          <a:xfrm>
            <a:off x="366713" y="302417"/>
            <a:ext cx="6876000" cy="553998"/>
          </a:xfrm>
        </p:spPr>
        <p:txBody>
          <a:bodyPr wrap="square" lIns="0" tIns="0" rIns="0" bIns="0" anchor="b">
            <a:noAutofit/>
          </a:bodyPr>
          <a:lstStyle>
            <a:lvl1pPr marL="0" indent="0">
              <a:spcBef>
                <a:spcPts val="0"/>
              </a:spcBef>
              <a:buNone/>
              <a:defRPr sz="3600" b="1">
                <a:solidFill>
                  <a:srgbClr val="565A5C"/>
                </a:solidFill>
                <a:latin typeface="+mj-lt"/>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sp>
        <p:nvSpPr>
          <p:cNvPr id="18" name="Title 17"/>
          <p:cNvSpPr>
            <a:spLocks noGrp="1"/>
          </p:cNvSpPr>
          <p:nvPr>
            <p:ph type="title"/>
          </p:nvPr>
        </p:nvSpPr>
        <p:spPr>
          <a:xfrm>
            <a:off x="366713" y="898850"/>
            <a:ext cx="6875462" cy="1280160"/>
          </a:xfrm>
        </p:spPr>
        <p:txBody>
          <a:bodyPr lIns="0" tIns="0" rIns="0" bIns="0" anchor="t" anchorCtr="0">
            <a:noAutofit/>
          </a:bodyPr>
          <a:lstStyle>
            <a:lvl1pPr algn="l">
              <a:lnSpc>
                <a:spcPct val="90000"/>
              </a:lnSpc>
              <a:defRPr sz="3600" b="0">
                <a:solidFill>
                  <a:srgbClr val="565A5C"/>
                </a:solidFill>
                <a:latin typeface="+mj-lt"/>
                <a:cs typeface="Arial" pitchFamily="34" charset="0"/>
              </a:defRPr>
            </a:lvl1pPr>
          </a:lstStyle>
          <a:p>
            <a:r>
              <a:rPr lang="en-US" noProof="0"/>
              <a:t>Click to edit Master title style</a:t>
            </a:r>
            <a:endParaRPr lang="en-GB" noProof="0" dirty="0"/>
          </a:p>
        </p:txBody>
      </p:sp>
      <p:sp>
        <p:nvSpPr>
          <p:cNvPr id="2" name="Date Placeholder 1"/>
          <p:cNvSpPr>
            <a:spLocks noGrp="1"/>
          </p:cNvSpPr>
          <p:nvPr>
            <p:ph type="dt" sz="half" idx="10"/>
          </p:nvPr>
        </p:nvSpPr>
        <p:spPr/>
        <p:txBody>
          <a:bodyPr/>
          <a:lstStyle/>
          <a:p>
            <a:r>
              <a:rPr lang="en-US" noProof="0" dirty="0"/>
              <a:t>Month Day, Year</a:t>
            </a:r>
            <a:endParaRPr lang="en-GB" noProof="0" dirty="0"/>
          </a:p>
        </p:txBody>
      </p:sp>
      <p:sp>
        <p:nvSpPr>
          <p:cNvPr id="4" name="Slide Number Placeholder 3"/>
          <p:cNvSpPr>
            <a:spLocks noGrp="1"/>
          </p:cNvSpPr>
          <p:nvPr>
            <p:ph type="sldNum" sz="quarter" idx="11"/>
          </p:nvPr>
        </p:nvSpPr>
        <p:spPr>
          <a:xfrm>
            <a:off x="7494482" y="6537600"/>
            <a:ext cx="144000" cy="144000"/>
          </a:xfrm>
        </p:spPr>
        <p:txBody>
          <a:bodyPr/>
          <a:lstStyle/>
          <a:p>
            <a:fld id="{D34DACC3-9742-4940-92E6-4CAB853A3218}" type="slidenum">
              <a:rPr lang="en-GB" noProof="0" smtClean="0"/>
              <a:pPr/>
              <a:t>‹#›</a:t>
            </a:fld>
            <a:endParaRPr lang="en-GB" noProof="0" dirty="0"/>
          </a:p>
        </p:txBody>
      </p:sp>
      <p:sp>
        <p:nvSpPr>
          <p:cNvPr id="6" name="Footer Placeholder 5"/>
          <p:cNvSpPr>
            <a:spLocks noGrp="1"/>
          </p:cNvSpPr>
          <p:nvPr>
            <p:ph type="ftr" sz="quarter" idx="12"/>
          </p:nvPr>
        </p:nvSpPr>
        <p:spPr/>
        <p:txBody>
          <a:bodyPr/>
          <a:lstStyle/>
          <a:p>
            <a:r>
              <a:rPr lang="en-GB" noProof="0" dirty="0"/>
              <a:t>Footer or alternate date</a:t>
            </a:r>
          </a:p>
        </p:txBody>
      </p:sp>
      <p:pic>
        <p:nvPicPr>
          <p:cNvPr id="10" name="image">
            <a:extLst>
              <a:ext uri="{FF2B5EF4-FFF2-40B4-BE49-F238E27FC236}">
                <a16:creationId xmlns:a16="http://schemas.microsoft.com/office/drawing/2014/main" id="{DA77AE47-CA37-1440-89EC-17A18CCA6A1D}"/>
              </a:ext>
            </a:extLst>
          </p:cNvPr>
          <p:cNvPicPr/>
          <p:nvPr userDrawn="1"/>
        </p:nvPicPr>
        <p:blipFill>
          <a:blip r:embed="rId2">
            <a:extLst>
              <a:ext uri="{28A0092B-C50C-407E-A947-70E740481C1C}">
                <a14:useLocalDpi xmlns:a14="http://schemas.microsoft.com/office/drawing/2010/main" val="0"/>
              </a:ext>
            </a:extLst>
          </a:blip>
          <a:srcRect/>
          <a:stretch/>
        </p:blipFill>
        <p:spPr>
          <a:xfrm>
            <a:off x="7781544" y="6555112"/>
            <a:ext cx="1104900" cy="125477"/>
          </a:xfrm>
          <a:prstGeom prst="rect">
            <a:avLst/>
          </a:prstGeom>
        </p:spPr>
      </p:pic>
    </p:spTree>
    <p:extLst>
      <p:ext uri="{BB962C8B-B14F-4D97-AF65-F5344CB8AC3E}">
        <p14:creationId xmlns:p14="http://schemas.microsoft.com/office/powerpoint/2010/main" val="2014534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ilingual Thank you">
    <p:spTree>
      <p:nvGrpSpPr>
        <p:cNvPr id="1" name=""/>
        <p:cNvGrpSpPr/>
        <p:nvPr/>
      </p:nvGrpSpPr>
      <p:grpSpPr>
        <a:xfrm>
          <a:off x="0" y="0"/>
          <a:ext cx="0" cy="0"/>
          <a:chOff x="0" y="0"/>
          <a:chExt cx="0" cy="0"/>
        </a:xfrm>
      </p:grpSpPr>
      <p:sp>
        <p:nvSpPr>
          <p:cNvPr id="36" name="Text Placeholder 35"/>
          <p:cNvSpPr>
            <a:spLocks noGrp="1"/>
          </p:cNvSpPr>
          <p:nvPr>
            <p:ph type="body" sz="quarter" idx="22"/>
          </p:nvPr>
        </p:nvSpPr>
        <p:spPr>
          <a:xfrm>
            <a:off x="4221698" y="495525"/>
            <a:ext cx="2675990" cy="596675"/>
          </a:xfrm>
        </p:spPr>
        <p:txBody>
          <a:bodyPr/>
          <a:lstStyle>
            <a:lvl1pPr marL="0" indent="0" algn="l" defTabSz="457200" rtl="0" eaLnBrk="1" latinLnBrk="0" hangingPunct="1">
              <a:spcBef>
                <a:spcPct val="0"/>
              </a:spcBef>
              <a:buNone/>
              <a:defRPr lang="en-US" sz="3200" b="0" kern="1200" dirty="0" smtClean="0">
                <a:solidFill>
                  <a:schemeClr val="tx2"/>
                </a:solidFill>
                <a:latin typeface="+mj-lt"/>
                <a:ea typeface="+mj-ea"/>
                <a:cs typeface="Arial" pitchFamily="34" charset="0"/>
              </a:defRPr>
            </a:lvl1pPr>
            <a:lvl2pPr marL="182160" indent="0" algn="l" defTabSz="457200" rtl="0" eaLnBrk="1" latinLnBrk="0" hangingPunct="1">
              <a:spcBef>
                <a:spcPct val="0"/>
              </a:spcBef>
              <a:buNone/>
              <a:defRPr lang="en-US" sz="3200" b="0" kern="1200" dirty="0" smtClean="0">
                <a:solidFill>
                  <a:schemeClr val="tx2"/>
                </a:solidFill>
                <a:latin typeface="+mj-lt"/>
                <a:ea typeface="+mj-ea"/>
                <a:cs typeface="Arial" pitchFamily="34" charset="0"/>
              </a:defRPr>
            </a:lvl2pPr>
            <a:lvl3pPr>
              <a:defRPr/>
            </a:lvl3pPr>
            <a:lvl4pPr>
              <a:defRPr/>
            </a:lvl4pPr>
            <a:lvl5pPr>
              <a:defRPr/>
            </a:lvl5pPr>
          </a:lstStyle>
          <a:p>
            <a:pPr lvl="0"/>
            <a:r>
              <a:rPr lang="en-US" noProof="0"/>
              <a:t>Click to edit Master text styles</a:t>
            </a:r>
          </a:p>
        </p:txBody>
      </p:sp>
      <p:sp>
        <p:nvSpPr>
          <p:cNvPr id="22" name="Title 21"/>
          <p:cNvSpPr>
            <a:spLocks noGrp="1"/>
          </p:cNvSpPr>
          <p:nvPr>
            <p:ph type="title"/>
          </p:nvPr>
        </p:nvSpPr>
        <p:spPr>
          <a:xfrm>
            <a:off x="366714" y="495525"/>
            <a:ext cx="3429000" cy="492443"/>
          </a:xfrm>
        </p:spPr>
        <p:txBody>
          <a:bodyPr/>
          <a:lstStyle>
            <a:lvl1pPr>
              <a:defRPr lang="en-GB" sz="3200" b="0" kern="1200" dirty="0">
                <a:solidFill>
                  <a:schemeClr val="tx2"/>
                </a:solidFill>
                <a:latin typeface="+mj-lt"/>
                <a:ea typeface="+mj-ea"/>
                <a:cs typeface="Arial" pitchFamily="34" charset="0"/>
              </a:defRPr>
            </a:lvl1pPr>
          </a:lstStyle>
          <a:p>
            <a:r>
              <a:rPr lang="en-US" noProof="0"/>
              <a:t>Click to edit Master title style</a:t>
            </a:r>
            <a:endParaRPr lang="en-GB" noProof="0" dirty="0"/>
          </a:p>
        </p:txBody>
      </p:sp>
      <p:cxnSp>
        <p:nvCxnSpPr>
          <p:cNvPr id="11" name="Straight Connector 10"/>
          <p:cNvCxnSpPr/>
          <p:nvPr/>
        </p:nvCxnSpPr>
        <p:spPr>
          <a:xfrm>
            <a:off x="366713" y="3515630"/>
            <a:ext cx="8408986"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 name="Date Placeholder 1"/>
          <p:cNvSpPr>
            <a:spLocks noGrp="1"/>
          </p:cNvSpPr>
          <p:nvPr>
            <p:ph type="dt" sz="half" idx="13"/>
          </p:nvPr>
        </p:nvSpPr>
        <p:spPr/>
        <p:txBody>
          <a:bodyPr/>
          <a:lstStyle>
            <a:lvl1pPr>
              <a:defRPr>
                <a:solidFill>
                  <a:schemeClr val="bg1"/>
                </a:solidFill>
              </a:defRPr>
            </a:lvl1pPr>
          </a:lstStyle>
          <a:p>
            <a:r>
              <a:rPr lang="en-US" noProof="0" dirty="0"/>
              <a:t>Month Day, Year</a:t>
            </a:r>
            <a:endParaRPr lang="en-GB" noProof="0" dirty="0"/>
          </a:p>
        </p:txBody>
      </p:sp>
      <p:sp>
        <p:nvSpPr>
          <p:cNvPr id="4" name="Footer Placeholder 3"/>
          <p:cNvSpPr>
            <a:spLocks noGrp="1"/>
          </p:cNvSpPr>
          <p:nvPr>
            <p:ph type="ftr" sz="quarter" idx="14"/>
          </p:nvPr>
        </p:nvSpPr>
        <p:spPr/>
        <p:txBody>
          <a:bodyPr/>
          <a:lstStyle>
            <a:lvl1pPr>
              <a:defRPr>
                <a:solidFill>
                  <a:schemeClr val="bg1"/>
                </a:solidFill>
              </a:defRPr>
            </a:lvl1pPr>
          </a:lstStyle>
          <a:p>
            <a:r>
              <a:rPr lang="en-GB" noProof="0" dirty="0"/>
              <a:t>Footer or alternate date</a:t>
            </a:r>
          </a:p>
        </p:txBody>
      </p:sp>
      <p:sp>
        <p:nvSpPr>
          <p:cNvPr id="5" name="Slide Number Placeholder 4"/>
          <p:cNvSpPr>
            <a:spLocks noGrp="1"/>
          </p:cNvSpPr>
          <p:nvPr>
            <p:ph type="sldNum" sz="quarter" idx="15"/>
          </p:nvPr>
        </p:nvSpPr>
        <p:spPr/>
        <p:txBody>
          <a:bodyPr/>
          <a:lstStyle>
            <a:lvl1pPr>
              <a:defRPr>
                <a:solidFill>
                  <a:schemeClr val="bg1"/>
                </a:solidFill>
              </a:defRPr>
            </a:lvl1pPr>
          </a:lstStyle>
          <a:p>
            <a:fld id="{D34DACC3-9742-4940-92E6-4CAB853A3218}" type="slidenum">
              <a:rPr lang="en-GB" noProof="0" smtClean="0"/>
              <a:pPr/>
              <a:t>‹#›</a:t>
            </a:fld>
            <a:endParaRPr lang="en-GB" noProof="0" dirty="0"/>
          </a:p>
        </p:txBody>
      </p:sp>
      <p:sp>
        <p:nvSpPr>
          <p:cNvPr id="28" name="Text Placeholder 2"/>
          <p:cNvSpPr>
            <a:spLocks noGrp="1"/>
          </p:cNvSpPr>
          <p:nvPr>
            <p:ph type="body" sz="quarter" idx="16" hasCustomPrompt="1"/>
          </p:nvPr>
        </p:nvSpPr>
        <p:spPr>
          <a:xfrm>
            <a:off x="366712" y="1603375"/>
            <a:ext cx="3429001" cy="1686067"/>
          </a:xfrm>
        </p:spPr>
        <p:txBody>
          <a:bodyPr lIns="144000"/>
          <a:lstStyle>
            <a:lvl1pPr marL="0" indent="0" algn="l" defTabSz="457200" rtl="0" eaLnBrk="1" latinLnBrk="0" hangingPunct="1">
              <a:lnSpc>
                <a:spcPts val="2000"/>
              </a:lnSpc>
              <a:spcBef>
                <a:spcPts val="0"/>
              </a:spcBef>
              <a:spcAft>
                <a:spcPts val="300"/>
              </a:spcAft>
              <a:buClr>
                <a:schemeClr val="accent1"/>
              </a:buClr>
              <a:buFont typeface="Arial"/>
              <a:buNone/>
              <a:defRPr lang="en-US" sz="1800" kern="1200" dirty="0" smtClean="0">
                <a:solidFill>
                  <a:srgbClr val="565A5C"/>
                </a:solidFill>
                <a:effectLst/>
                <a:latin typeface="+mn-lt"/>
                <a:ea typeface="Arial"/>
                <a:cs typeface="Arial"/>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en-GB" noProof="0" dirty="0"/>
              <a:t>Office name and address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9" name="Text Placeholder 4"/>
          <p:cNvSpPr>
            <a:spLocks noGrp="1"/>
          </p:cNvSpPr>
          <p:nvPr>
            <p:ph type="body" sz="quarter" idx="17"/>
          </p:nvPr>
        </p:nvSpPr>
        <p:spPr>
          <a:xfrm>
            <a:off x="366714" y="3682800"/>
            <a:ext cx="3499200" cy="2228400"/>
          </a:xfrm>
        </p:spPr>
        <p:txBody>
          <a:bodyPr anchor="t" anchorCtr="0"/>
          <a:lstStyle>
            <a:lvl1pPr marL="0" indent="0">
              <a:spcBef>
                <a:spcPts val="0"/>
              </a:spcBef>
              <a:buNone/>
              <a:defRPr sz="1200">
                <a:solidFill>
                  <a:schemeClr val="tx2"/>
                </a:solidFill>
              </a:defRPr>
            </a:lvl1pPr>
            <a:lvl2pPr marL="183600">
              <a:spcBef>
                <a:spcPts val="0"/>
              </a:spcBef>
              <a:defRPr sz="1200">
                <a:solidFill>
                  <a:schemeClr val="tx2"/>
                </a:solidFill>
              </a:defRPr>
            </a:lvl2pPr>
            <a:lvl3pPr>
              <a:defRPr sz="1400"/>
            </a:lvl3pPr>
            <a:lvl4pPr>
              <a:defRPr sz="1400"/>
            </a:lvl4pPr>
            <a:lvl5pPr>
              <a:defRPr sz="1400"/>
            </a:lvl5pPr>
          </a:lstStyle>
          <a:p>
            <a:pPr lvl="0"/>
            <a:r>
              <a:rPr lang="en-US" noProof="0"/>
              <a:t>Click to edit Master text styles</a:t>
            </a:r>
          </a:p>
          <a:p>
            <a:pPr lvl="1"/>
            <a:r>
              <a:rPr lang="en-US" noProof="0"/>
              <a:t>Second level</a:t>
            </a:r>
          </a:p>
        </p:txBody>
      </p:sp>
      <p:sp>
        <p:nvSpPr>
          <p:cNvPr id="32" name="Text Placeholder 2"/>
          <p:cNvSpPr>
            <a:spLocks noGrp="1"/>
          </p:cNvSpPr>
          <p:nvPr>
            <p:ph type="body" sz="quarter" idx="19"/>
          </p:nvPr>
        </p:nvSpPr>
        <p:spPr>
          <a:xfrm>
            <a:off x="4221698" y="6058773"/>
            <a:ext cx="4554000" cy="442040"/>
          </a:xfrm>
        </p:spPr>
        <p:txBody>
          <a:bodyPr anchor="b" anchorCtr="0"/>
          <a:lstStyle>
            <a:lvl1pPr marL="0" indent="0" algn="l" defTabSz="457200" rtl="0" eaLnBrk="1" latinLnBrk="0" hangingPunct="1">
              <a:lnSpc>
                <a:spcPts val="700"/>
              </a:lnSpc>
              <a:spcBef>
                <a:spcPts val="0"/>
              </a:spcBef>
              <a:spcAft>
                <a:spcPts val="0"/>
              </a:spcAft>
              <a:buClr>
                <a:schemeClr val="accent1"/>
              </a:buClr>
              <a:buFont typeface="Arial"/>
              <a:buNone/>
              <a:defRPr lang="en-US" sz="650" kern="1200" dirty="0" smtClean="0">
                <a:solidFill>
                  <a:srgbClr val="565A5C"/>
                </a:solidFill>
                <a:effectLst/>
                <a:latin typeface="+mn-lt"/>
                <a:ea typeface="Arial"/>
                <a:cs typeface="Arial"/>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en-US" noProof="0"/>
              <a:t>Click to edit Master text styles</a:t>
            </a:r>
          </a:p>
        </p:txBody>
      </p:sp>
      <p:sp>
        <p:nvSpPr>
          <p:cNvPr id="33" name="Text Placeholder 4"/>
          <p:cNvSpPr>
            <a:spLocks noGrp="1"/>
          </p:cNvSpPr>
          <p:nvPr>
            <p:ph type="body" sz="quarter" idx="20"/>
          </p:nvPr>
        </p:nvSpPr>
        <p:spPr>
          <a:xfrm>
            <a:off x="4221700" y="3682800"/>
            <a:ext cx="4554000" cy="2228400"/>
          </a:xfrm>
        </p:spPr>
        <p:txBody>
          <a:bodyPr anchor="t" anchorCtr="0"/>
          <a:lstStyle>
            <a:lvl1pPr marL="0" indent="0">
              <a:spcBef>
                <a:spcPts val="0"/>
              </a:spcBef>
              <a:buNone/>
              <a:defRPr sz="1200">
                <a:solidFill>
                  <a:schemeClr val="tx2"/>
                </a:solidFill>
              </a:defRPr>
            </a:lvl1pPr>
            <a:lvl2pPr marL="183600">
              <a:spcBef>
                <a:spcPts val="0"/>
              </a:spcBef>
              <a:defRPr sz="1200">
                <a:solidFill>
                  <a:schemeClr val="tx2"/>
                </a:solidFill>
              </a:defRPr>
            </a:lvl2pPr>
            <a:lvl3pPr>
              <a:defRPr sz="1400"/>
            </a:lvl3pPr>
            <a:lvl4pPr>
              <a:defRPr sz="1400"/>
            </a:lvl4pPr>
            <a:lvl5pPr>
              <a:defRPr sz="1400"/>
            </a:lvl5pPr>
          </a:lstStyle>
          <a:p>
            <a:pPr lvl="0"/>
            <a:r>
              <a:rPr lang="en-US" noProof="0"/>
              <a:t>Click to edit Master text styles</a:t>
            </a:r>
          </a:p>
          <a:p>
            <a:pPr lvl="1"/>
            <a:r>
              <a:rPr lang="en-US" noProof="0"/>
              <a:t>Second level</a:t>
            </a:r>
          </a:p>
        </p:txBody>
      </p:sp>
      <p:sp>
        <p:nvSpPr>
          <p:cNvPr id="34" name="Text Placeholder 6"/>
          <p:cNvSpPr>
            <a:spLocks noGrp="1"/>
          </p:cNvSpPr>
          <p:nvPr>
            <p:ph type="body" sz="quarter" idx="21" hasCustomPrompt="1"/>
          </p:nvPr>
        </p:nvSpPr>
        <p:spPr>
          <a:xfrm>
            <a:off x="4222800" y="1601788"/>
            <a:ext cx="3430800" cy="1687512"/>
          </a:xfrm>
        </p:spPr>
        <p:txBody>
          <a:bodyPr anchor="t" anchorCtr="0"/>
          <a:lstStyle>
            <a:lvl1pPr marL="0" indent="0">
              <a:lnSpc>
                <a:spcPts val="2000"/>
              </a:lnSpc>
              <a:spcBef>
                <a:spcPts val="0"/>
              </a:spcBef>
              <a:spcAft>
                <a:spcPts val="300"/>
              </a:spcAft>
              <a:buNone/>
              <a:defRPr sz="1800"/>
            </a:lvl1pPr>
          </a:lstStyle>
          <a:p>
            <a:pPr lvl="0"/>
            <a:r>
              <a:rPr lang="en-GB" noProof="0" dirty="0"/>
              <a:t>Office name and address</a:t>
            </a:r>
          </a:p>
          <a:p>
            <a:pPr lvl="1"/>
            <a:r>
              <a:rPr lang="en-GB" noProof="0" dirty="0"/>
              <a:t>Second level</a:t>
            </a:r>
          </a:p>
        </p:txBody>
      </p:sp>
      <p:sp>
        <p:nvSpPr>
          <p:cNvPr id="8" name="Text Placeholder 7"/>
          <p:cNvSpPr>
            <a:spLocks noGrp="1"/>
          </p:cNvSpPr>
          <p:nvPr>
            <p:ph type="body" sz="quarter" idx="23"/>
          </p:nvPr>
        </p:nvSpPr>
        <p:spPr>
          <a:xfrm>
            <a:off x="366713" y="6059488"/>
            <a:ext cx="3498850" cy="441325"/>
          </a:xfrm>
        </p:spPr>
        <p:txBody>
          <a:bodyPr anchor="b" anchorCtr="0"/>
          <a:lstStyle>
            <a:lvl1pPr marL="0" indent="0">
              <a:lnSpc>
                <a:spcPts val="800"/>
              </a:lnSpc>
              <a:spcBef>
                <a:spcPts val="0"/>
              </a:spcBef>
              <a:buNone/>
              <a:defRPr sz="700"/>
            </a:lvl1pPr>
            <a:lvl2pPr marL="182160" indent="0">
              <a:lnSpc>
                <a:spcPts val="700"/>
              </a:lnSpc>
              <a:buNone/>
              <a:defRPr sz="650"/>
            </a:lvl2pPr>
            <a:lvl3pPr marL="367920" indent="0">
              <a:lnSpc>
                <a:spcPts val="700"/>
              </a:lnSpc>
              <a:buNone/>
              <a:defRPr sz="650"/>
            </a:lvl3pPr>
            <a:lvl4pPr marL="551520" indent="0">
              <a:lnSpc>
                <a:spcPts val="700"/>
              </a:lnSpc>
              <a:buNone/>
              <a:defRPr sz="650"/>
            </a:lvl4pPr>
            <a:lvl5pPr marL="735120" indent="0">
              <a:lnSpc>
                <a:spcPts val="700"/>
              </a:lnSpc>
              <a:buNone/>
              <a:defRPr sz="650"/>
            </a:lvl5pPr>
          </a:lstStyle>
          <a:p>
            <a:pPr lvl="0"/>
            <a:r>
              <a:rPr lang="en-US"/>
              <a:t>Click to edit Master text styles</a:t>
            </a:r>
          </a:p>
        </p:txBody>
      </p:sp>
      <p:pic>
        <p:nvPicPr>
          <p:cNvPr id="16" name="image">
            <a:extLst>
              <a:ext uri="{FF2B5EF4-FFF2-40B4-BE49-F238E27FC236}">
                <a16:creationId xmlns:a16="http://schemas.microsoft.com/office/drawing/2014/main" id="{BED74E33-08D7-CD40-8A17-716287E17E81}"/>
              </a:ext>
            </a:extLst>
          </p:cNvPr>
          <p:cNvPicPr/>
          <p:nvPr userDrawn="1"/>
        </p:nvPicPr>
        <p:blipFill>
          <a:blip r:embed="rId2">
            <a:extLst>
              <a:ext uri="{28A0092B-C50C-407E-A947-70E740481C1C}">
                <a14:useLocalDpi xmlns:a14="http://schemas.microsoft.com/office/drawing/2010/main" val="0"/>
              </a:ext>
            </a:extLst>
          </a:blip>
          <a:srcRect/>
          <a:stretch/>
        </p:blipFill>
        <p:spPr>
          <a:xfrm>
            <a:off x="6857999" y="556896"/>
            <a:ext cx="1917700" cy="217782"/>
          </a:xfrm>
          <a:prstGeom prst="rect">
            <a:avLst/>
          </a:prstGeom>
        </p:spPr>
      </p:pic>
    </p:spTree>
    <p:extLst>
      <p:ext uri="{BB962C8B-B14F-4D97-AF65-F5344CB8AC3E}">
        <p14:creationId xmlns:p14="http://schemas.microsoft.com/office/powerpoint/2010/main" val="341437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66713" y="1600200"/>
            <a:ext cx="8408987"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2" name="Date Placeholder 11"/>
          <p:cNvSpPr>
            <a:spLocks noGrp="1"/>
          </p:cNvSpPr>
          <p:nvPr>
            <p:ph type="dt" sz="half" idx="14"/>
          </p:nvPr>
        </p:nvSpPr>
        <p:spPr/>
        <p:txBody>
          <a:bodyPr/>
          <a:lstStyle/>
          <a:p>
            <a:r>
              <a:rPr lang="en-US" noProof="0" dirty="0"/>
              <a:t>Month Day, Year</a:t>
            </a:r>
            <a:endParaRPr lang="en-GB" noProof="0" dirty="0"/>
          </a:p>
        </p:txBody>
      </p:sp>
      <p:sp>
        <p:nvSpPr>
          <p:cNvPr id="14" name="Slide Number Placeholder 13"/>
          <p:cNvSpPr>
            <a:spLocks noGrp="1"/>
          </p:cNvSpPr>
          <p:nvPr>
            <p:ph type="sldNum" sz="quarter" idx="16"/>
          </p:nvPr>
        </p:nvSpPr>
        <p:spPr/>
        <p:txBody>
          <a:bodyPr/>
          <a:lstStyle/>
          <a:p>
            <a:fld id="{D34DACC3-9742-4940-92E6-4CAB853A3218}" type="slidenum">
              <a:rPr lang="en-GB" noProof="0" smtClean="0"/>
              <a:pPr/>
              <a:t>‹#›</a:t>
            </a:fld>
            <a:endParaRPr lang="en-GB" noProof="0" dirty="0"/>
          </a:p>
        </p:txBody>
      </p:sp>
      <p:sp>
        <p:nvSpPr>
          <p:cNvPr id="3" name="Title 2"/>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8"/>
          </p:nvPr>
        </p:nvSpPr>
        <p:spPr/>
        <p:txBody>
          <a:bodyPr/>
          <a:lstStyle/>
          <a:p>
            <a:r>
              <a:rPr lang="en-GB" noProof="0" dirty="0"/>
              <a:t>Footer or alternate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Subhead">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66713" y="1600200"/>
            <a:ext cx="8408987"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2" name="Date Placeholder 11"/>
          <p:cNvSpPr>
            <a:spLocks noGrp="1"/>
          </p:cNvSpPr>
          <p:nvPr>
            <p:ph type="dt" sz="half" idx="14"/>
          </p:nvPr>
        </p:nvSpPr>
        <p:spPr/>
        <p:txBody>
          <a:bodyPr/>
          <a:lstStyle/>
          <a:p>
            <a:r>
              <a:rPr lang="en-US" noProof="0" dirty="0"/>
              <a:t>Month Day, Year</a:t>
            </a:r>
            <a:endParaRPr lang="en-GB" noProof="0" dirty="0"/>
          </a:p>
        </p:txBody>
      </p:sp>
      <p:sp>
        <p:nvSpPr>
          <p:cNvPr id="14" name="Slide Number Placeholder 13"/>
          <p:cNvSpPr>
            <a:spLocks noGrp="1"/>
          </p:cNvSpPr>
          <p:nvPr>
            <p:ph type="sldNum" sz="quarter" idx="16"/>
          </p:nvPr>
        </p:nvSpPr>
        <p:spPr/>
        <p:txBody>
          <a:bodyPr/>
          <a:lstStyle/>
          <a:p>
            <a:fld id="{D34DACC3-9742-4940-92E6-4CAB853A3218}" type="slidenum">
              <a:rPr lang="en-GB" noProof="0" smtClean="0"/>
              <a:pPr/>
              <a:t>‹#›</a:t>
            </a:fld>
            <a:endParaRPr lang="en-GB" noProof="0" dirty="0"/>
          </a:p>
        </p:txBody>
      </p:sp>
      <p:sp>
        <p:nvSpPr>
          <p:cNvPr id="3" name="Title 2"/>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8"/>
          </p:nvPr>
        </p:nvSpPr>
        <p:spPr/>
        <p:txBody>
          <a:bodyPr/>
          <a:lstStyle/>
          <a:p>
            <a:r>
              <a:rPr lang="en-GB" noProof="0" dirty="0"/>
              <a:t>Footer or alternate date</a:t>
            </a:r>
          </a:p>
        </p:txBody>
      </p:sp>
      <p:sp>
        <p:nvSpPr>
          <p:cNvPr id="9"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extLst>
      <p:ext uri="{BB962C8B-B14F-4D97-AF65-F5344CB8AC3E}">
        <p14:creationId xmlns:p14="http://schemas.microsoft.com/office/powerpoint/2010/main" val="154160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6713" y="1603375"/>
            <a:ext cx="4040187"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Content Placeholder 3"/>
          <p:cNvSpPr>
            <a:spLocks noGrp="1"/>
          </p:cNvSpPr>
          <p:nvPr>
            <p:ph sz="half" idx="2"/>
          </p:nvPr>
        </p:nvSpPr>
        <p:spPr>
          <a:xfrm>
            <a:off x="4737100" y="1603375"/>
            <a:ext cx="4038599"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Date Placeholder 4"/>
          <p:cNvSpPr>
            <a:spLocks noGrp="1"/>
          </p:cNvSpPr>
          <p:nvPr>
            <p:ph type="dt" sz="half" idx="10"/>
          </p:nvPr>
        </p:nvSpPr>
        <p:spPr/>
        <p:txBody>
          <a:bodyPr/>
          <a:lstStyle/>
          <a:p>
            <a:r>
              <a:rPr lang="en-US" noProof="0" dirty="0"/>
              <a:t>Month Day, Year</a:t>
            </a:r>
            <a:endParaRPr lang="en-GB" noProof="0" dirty="0"/>
          </a:p>
        </p:txBody>
      </p:sp>
      <p:sp>
        <p:nvSpPr>
          <p:cNvPr id="7" name="Slide Number Placeholder 6"/>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6" name="Title 5"/>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 Subhea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6713" y="1603375"/>
            <a:ext cx="4040187"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Content Placeholder 3"/>
          <p:cNvSpPr>
            <a:spLocks noGrp="1"/>
          </p:cNvSpPr>
          <p:nvPr>
            <p:ph sz="half" idx="2"/>
          </p:nvPr>
        </p:nvSpPr>
        <p:spPr>
          <a:xfrm>
            <a:off x="4737100" y="1603375"/>
            <a:ext cx="4038599"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Date Placeholder 4"/>
          <p:cNvSpPr>
            <a:spLocks noGrp="1"/>
          </p:cNvSpPr>
          <p:nvPr>
            <p:ph type="dt" sz="half" idx="10"/>
          </p:nvPr>
        </p:nvSpPr>
        <p:spPr/>
        <p:txBody>
          <a:bodyPr/>
          <a:lstStyle/>
          <a:p>
            <a:r>
              <a:rPr lang="en-US" noProof="0" dirty="0"/>
              <a:t>Month Day, Year</a:t>
            </a:r>
            <a:endParaRPr lang="en-GB" noProof="0" dirty="0"/>
          </a:p>
        </p:txBody>
      </p:sp>
      <p:sp>
        <p:nvSpPr>
          <p:cNvPr id="7" name="Slide Number Placeholder 6"/>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6" name="Title 5"/>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
        <p:nvSpPr>
          <p:cNvPr id="9"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extLst>
      <p:ext uri="{BB962C8B-B14F-4D97-AF65-F5344CB8AC3E}">
        <p14:creationId xmlns:p14="http://schemas.microsoft.com/office/powerpoint/2010/main" val="41014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noProof="0" dirty="0"/>
              <a:t>Month Day, Year</a:t>
            </a:r>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4" name="Title 3"/>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noProof="0" dirty="0"/>
              <a:t>Month Day, Year</a:t>
            </a:r>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4" name="Title 3"/>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
        <p:nvSpPr>
          <p:cNvPr id="7"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extLst>
      <p:ext uri="{BB962C8B-B14F-4D97-AF65-F5344CB8AC3E}">
        <p14:creationId xmlns:p14="http://schemas.microsoft.com/office/powerpoint/2010/main" val="671323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noProof="0" dirty="0"/>
              <a:t>Month Day, Year</a:t>
            </a:r>
            <a:endParaRPr lang="en-GB" noProof="0" dirty="0"/>
          </a:p>
        </p:txBody>
      </p:sp>
      <p:sp>
        <p:nvSpPr>
          <p:cNvPr id="4" name="Slide Number Placeholder 3"/>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3" name="Footer Placeholder 2"/>
          <p:cNvSpPr>
            <a:spLocks noGrp="1"/>
          </p:cNvSpPr>
          <p:nvPr>
            <p:ph type="ftr" sz="quarter" idx="13"/>
          </p:nvPr>
        </p:nvSpPr>
        <p:spPr/>
        <p:txBody>
          <a:bodyPr/>
          <a:lstStyle/>
          <a:p>
            <a:r>
              <a:rPr lang="en-GB" noProof="0" dirty="0"/>
              <a:t>Footer or alternate date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1" y="6369944"/>
            <a:ext cx="9143999" cy="486460"/>
          </a:xfrm>
          <a:prstGeom prst="rect">
            <a:avLst/>
          </a:prstGeom>
          <a:solidFill>
            <a:srgbClr val="EBECED"/>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lvl="0" algn="ctr"/>
            <a:endParaRPr lang="en-GB" noProof="0" dirty="0"/>
          </a:p>
        </p:txBody>
      </p:sp>
      <p:sp>
        <p:nvSpPr>
          <p:cNvPr id="2" name="Title Placeholder 1"/>
          <p:cNvSpPr>
            <a:spLocks noGrp="1"/>
          </p:cNvSpPr>
          <p:nvPr>
            <p:ph type="title"/>
          </p:nvPr>
        </p:nvSpPr>
        <p:spPr>
          <a:xfrm>
            <a:off x="366713" y="340360"/>
            <a:ext cx="8408987" cy="396000"/>
          </a:xfrm>
          <a:prstGeom prst="rect">
            <a:avLst/>
          </a:prstGeom>
        </p:spPr>
        <p:txBody>
          <a:bodyPr vert="horz" wrap="square" lIns="0" tIns="0" rIns="0" bIns="0" rtlCol="0" anchor="t" anchorCtr="0">
            <a:noAutofit/>
          </a:bodyPr>
          <a:lstStyle/>
          <a:p>
            <a:r>
              <a:rPr lang="en-US" noProof="0"/>
              <a:t>Click to edit Master title style</a:t>
            </a:r>
            <a:endParaRPr lang="en-GB" noProof="0" dirty="0"/>
          </a:p>
        </p:txBody>
      </p:sp>
      <p:sp>
        <p:nvSpPr>
          <p:cNvPr id="3" name="Text Placeholder 2"/>
          <p:cNvSpPr>
            <a:spLocks noGrp="1"/>
          </p:cNvSpPr>
          <p:nvPr>
            <p:ph type="body" idx="1"/>
          </p:nvPr>
        </p:nvSpPr>
        <p:spPr bwMode="gray">
          <a:xfrm>
            <a:off x="366713" y="1603375"/>
            <a:ext cx="8408987" cy="4572000"/>
          </a:xfrm>
          <a:prstGeom prst="rect">
            <a:avLst/>
          </a:prstGeom>
        </p:spPr>
        <p:txBody>
          <a:bodyPr vert="horz" wrap="square"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6" name="Slide Number Placeholder 5"/>
          <p:cNvSpPr>
            <a:spLocks noGrp="1"/>
          </p:cNvSpPr>
          <p:nvPr>
            <p:ph type="sldNum" sz="quarter" idx="4"/>
          </p:nvPr>
        </p:nvSpPr>
        <p:spPr bwMode="gray">
          <a:xfrm>
            <a:off x="7494482" y="6537600"/>
            <a:ext cx="144000" cy="144000"/>
          </a:xfrm>
          <a:prstGeom prst="rect">
            <a:avLst/>
          </a:prstGeom>
        </p:spPr>
        <p:txBody>
          <a:bodyPr vert="horz" wrap="none" lIns="0" tIns="0" rIns="0" bIns="0" rtlCol="0" anchor="ctr">
            <a:noAutofit/>
          </a:bodyPr>
          <a:lstStyle>
            <a:lvl1pPr algn="r">
              <a:defRPr sz="900" b="1">
                <a:solidFill>
                  <a:schemeClr val="tx1"/>
                </a:solidFill>
                <a:latin typeface="+mn-lt"/>
                <a:cs typeface="Arial" pitchFamily="34" charset="0"/>
              </a:defRPr>
            </a:lvl1pPr>
          </a:lstStyle>
          <a:p>
            <a:fld id="{D34DACC3-9742-4940-92E6-4CAB853A3218}" type="slidenum">
              <a:rPr lang="en-GB" noProof="0" smtClean="0"/>
              <a:pPr/>
              <a:t>‹#›</a:t>
            </a:fld>
            <a:endParaRPr lang="en-GB" noProof="0" dirty="0"/>
          </a:p>
        </p:txBody>
      </p:sp>
      <p:sp>
        <p:nvSpPr>
          <p:cNvPr id="4" name="Date Placeholder 3"/>
          <p:cNvSpPr>
            <a:spLocks noGrp="1"/>
          </p:cNvSpPr>
          <p:nvPr>
            <p:ph type="dt" sz="half" idx="2"/>
          </p:nvPr>
        </p:nvSpPr>
        <p:spPr bwMode="gray">
          <a:xfrm>
            <a:off x="366713" y="6539162"/>
            <a:ext cx="2160000" cy="144000"/>
          </a:xfrm>
          <a:prstGeom prst="rect">
            <a:avLst/>
          </a:prstGeom>
        </p:spPr>
        <p:txBody>
          <a:bodyPr vert="horz" wrap="square" lIns="0" tIns="0" rIns="0" bIns="0" rtlCol="0" anchor="ctr">
            <a:noAutofit/>
          </a:bodyPr>
          <a:lstStyle>
            <a:lvl1pPr algn="l">
              <a:defRPr sz="900" b="0">
                <a:solidFill>
                  <a:schemeClr val="tx1"/>
                </a:solidFill>
                <a:latin typeface="+mn-lt"/>
                <a:cs typeface="Arial" pitchFamily="34" charset="0"/>
              </a:defRPr>
            </a:lvl1pPr>
          </a:lstStyle>
          <a:p>
            <a:r>
              <a:rPr lang="en-US" noProof="0" dirty="0"/>
              <a:t>Month Day, Year</a:t>
            </a:r>
            <a:endParaRPr lang="en-GB" noProof="0" dirty="0"/>
          </a:p>
        </p:txBody>
      </p:sp>
      <p:sp>
        <p:nvSpPr>
          <p:cNvPr id="7" name="Footer Placeholder 6"/>
          <p:cNvSpPr>
            <a:spLocks noGrp="1"/>
          </p:cNvSpPr>
          <p:nvPr>
            <p:ph type="ftr" sz="quarter" idx="3"/>
          </p:nvPr>
        </p:nvSpPr>
        <p:spPr>
          <a:xfrm>
            <a:off x="4737100" y="6538126"/>
            <a:ext cx="2160000" cy="144000"/>
          </a:xfrm>
          <a:prstGeom prst="rect">
            <a:avLst/>
          </a:prstGeom>
        </p:spPr>
        <p:txBody>
          <a:bodyPr vert="horz" wrap="square" lIns="0" tIns="0" rIns="0" bIns="0" rtlCol="0" anchor="ctr">
            <a:noAutofit/>
          </a:bodyPr>
          <a:lstStyle>
            <a:lvl1pPr>
              <a:defRPr lang="en-US" sz="900" b="0" dirty="0">
                <a:cs typeface="Arial" pitchFamily="34" charset="0"/>
              </a:defRPr>
            </a:lvl1pPr>
          </a:lstStyle>
          <a:p>
            <a:r>
              <a:rPr lang="en-GB" noProof="0" dirty="0"/>
              <a:t>Footer or alternate date</a:t>
            </a:r>
          </a:p>
        </p:txBody>
      </p:sp>
      <p:pic>
        <p:nvPicPr>
          <p:cNvPr id="12" name="image">
            <a:extLst>
              <a:ext uri="{FF2B5EF4-FFF2-40B4-BE49-F238E27FC236}">
                <a16:creationId xmlns:a16="http://schemas.microsoft.com/office/drawing/2014/main" id="{A50F5CCA-268F-8B4F-A45A-BDCAC75F713D}"/>
              </a:ext>
            </a:extLst>
          </p:cNvPr>
          <p:cNvPicPr/>
          <p:nvPr userDrawn="1"/>
        </p:nvPicPr>
        <p:blipFill>
          <a:blip r:embed="rId22">
            <a:extLst>
              <a:ext uri="{28A0092B-C50C-407E-A947-70E740481C1C}">
                <a14:useLocalDpi xmlns:a14="http://schemas.microsoft.com/office/drawing/2010/main" val="0"/>
              </a:ext>
            </a:extLst>
          </a:blip>
          <a:srcRect/>
          <a:stretch/>
        </p:blipFill>
        <p:spPr>
          <a:xfrm>
            <a:off x="7781544" y="6555112"/>
            <a:ext cx="1104900" cy="125477"/>
          </a:xfrm>
          <a:prstGeom prst="rect">
            <a:avLst/>
          </a:prstGeom>
        </p:spPr>
      </p:pic>
    </p:spTree>
  </p:cSld>
  <p:clrMap bg1="lt1" tx1="dk1" bg2="lt2" tx2="dk2" accent1="accent1" accent2="accent2" accent3="accent3" accent4="accent4" accent5="accent5" accent6="accent6" hlink="hlink" folHlink="folHlink"/>
  <p:sldLayoutIdLst>
    <p:sldLayoutId id="2147483773" r:id="rId1"/>
    <p:sldLayoutId id="2147483775" r:id="rId2"/>
    <p:sldLayoutId id="2147483650" r:id="rId3"/>
    <p:sldLayoutId id="2147483788" r:id="rId4"/>
    <p:sldLayoutId id="2147483652" r:id="rId5"/>
    <p:sldLayoutId id="2147483789" r:id="rId6"/>
    <p:sldLayoutId id="2147483654" r:id="rId7"/>
    <p:sldLayoutId id="2147483790" r:id="rId8"/>
    <p:sldLayoutId id="2147483655" r:id="rId9"/>
    <p:sldLayoutId id="2147483784" r:id="rId10"/>
    <p:sldLayoutId id="2147483787" r:id="rId11"/>
    <p:sldLayoutId id="2147483772" r:id="rId12"/>
    <p:sldLayoutId id="2147483660" r:id="rId13"/>
    <p:sldLayoutId id="2147483769" r:id="rId14"/>
    <p:sldLayoutId id="2147483782" r:id="rId15"/>
    <p:sldLayoutId id="2147483783" r:id="rId16"/>
    <p:sldLayoutId id="2147483792" r:id="rId17"/>
    <p:sldLayoutId id="2147483785" r:id="rId18"/>
    <p:sldLayoutId id="2147483786" r:id="rId19"/>
    <p:sldLayoutId id="2147483791" r:id="rId20"/>
  </p:sldLayoutIdLst>
  <p:hf hdr="0" ftr="0"/>
  <p:txStyles>
    <p:titleStyle>
      <a:lvl1pPr algn="l" defTabSz="457200" rtl="0" eaLnBrk="1" latinLnBrk="0" hangingPunct="1">
        <a:spcBef>
          <a:spcPct val="0"/>
        </a:spcBef>
        <a:buNone/>
        <a:defRPr sz="2600" b="1" kern="1200">
          <a:solidFill>
            <a:schemeClr val="tx2"/>
          </a:solidFill>
          <a:latin typeface="+mj-lt"/>
          <a:ea typeface="+mj-ea"/>
          <a:cs typeface="Arial" pitchFamily="34" charset="0"/>
        </a:defRPr>
      </a:lvl1pPr>
    </p:titleStyle>
    <p:bodyStyle>
      <a:lvl1pPr marL="182880" indent="-182880" algn="l" defTabSz="457200" rtl="0" eaLnBrk="1" latinLnBrk="0" hangingPunct="1">
        <a:spcBef>
          <a:spcPts val="1000"/>
        </a:spcBef>
        <a:buClr>
          <a:schemeClr val="tx2"/>
        </a:buClr>
        <a:buFont typeface="Arial"/>
        <a:buChar char="•"/>
        <a:defRPr sz="2000" kern="1200">
          <a:solidFill>
            <a:schemeClr val="tx1"/>
          </a:solidFill>
          <a:latin typeface="+mn-lt"/>
          <a:ea typeface="+mn-ea"/>
          <a:cs typeface="Arial" pitchFamily="34" charset="0"/>
        </a:defRPr>
      </a:lvl1pPr>
      <a:lvl2pPr marL="365760" indent="-183600" algn="l" defTabSz="457200" rtl="0" eaLnBrk="1" latinLnBrk="0" hangingPunct="1">
        <a:spcBef>
          <a:spcPts val="600"/>
        </a:spcBef>
        <a:buClr>
          <a:srgbClr val="565A5C"/>
        </a:buClr>
        <a:buFont typeface="Arial" pitchFamily="34" charset="0"/>
        <a:buChar char="•"/>
        <a:defRPr sz="1800" kern="1200">
          <a:solidFill>
            <a:schemeClr val="tx1"/>
          </a:solidFill>
          <a:latin typeface="+mn-lt"/>
          <a:ea typeface="+mn-ea"/>
          <a:cs typeface="Arial" pitchFamily="34" charset="0"/>
        </a:defRPr>
      </a:lvl2pPr>
      <a:lvl3pPr marL="550800" indent="-182880" algn="l" defTabSz="457200" rtl="0" eaLnBrk="1" latinLnBrk="0" hangingPunct="1">
        <a:spcBef>
          <a:spcPts val="400"/>
        </a:spcBef>
        <a:buClr>
          <a:schemeClr val="tx1"/>
        </a:buClr>
        <a:buFont typeface="Arial" pitchFamily="34" charset="0"/>
        <a:buChar char="•"/>
        <a:defRPr sz="1400" kern="1200">
          <a:solidFill>
            <a:schemeClr val="tx1"/>
          </a:solidFill>
          <a:latin typeface="+mn-lt"/>
          <a:ea typeface="+mn-ea"/>
          <a:cs typeface="Arial" pitchFamily="34" charset="0"/>
        </a:defRPr>
      </a:lvl3pPr>
      <a:lvl4pPr marL="734400" indent="-182880" algn="l" defTabSz="457200" rtl="0" eaLnBrk="1" latinLnBrk="0" hangingPunct="1">
        <a:spcBef>
          <a:spcPts val="300"/>
        </a:spcBef>
        <a:buClr>
          <a:schemeClr val="tx1"/>
        </a:buClr>
        <a:buFont typeface="Arial" pitchFamily="34" charset="0"/>
        <a:buChar char="•"/>
        <a:defRPr sz="1200" kern="1200">
          <a:solidFill>
            <a:schemeClr val="tx1"/>
          </a:solidFill>
          <a:latin typeface="+mn-lt"/>
          <a:ea typeface="+mn-ea"/>
          <a:cs typeface="Arial" pitchFamily="34" charset="0"/>
        </a:defRPr>
      </a:lvl4pPr>
      <a:lvl5pPr marL="918000" indent="-182880" algn="l" defTabSz="457200" rtl="0" eaLnBrk="1" latinLnBrk="0" hangingPunct="1">
        <a:spcBef>
          <a:spcPts val="300"/>
        </a:spcBef>
        <a:buClr>
          <a:schemeClr val="tx1"/>
        </a:buClr>
        <a:buFont typeface="Arial" pitchFamily="34" charset="0"/>
        <a:buChar char="•"/>
        <a:defRPr sz="1100" kern="1200">
          <a:solidFill>
            <a:schemeClr val="tx1"/>
          </a:solidFill>
          <a:latin typeface="+mn-lt"/>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larry.lebowitz@dentons.com" TargetMode="External"/><Relationship Id="rId2" Type="http://schemas.openxmlformats.org/officeDocument/2006/relationships/hyperlink" Target="mailto:john.brendel@dentons.com" TargetMode="External"/><Relationship Id="rId1" Type="http://schemas.openxmlformats.org/officeDocument/2006/relationships/slideLayout" Target="../slideLayouts/slideLayout14.xml"/><Relationship Id="rId5" Type="http://schemas.openxmlformats.org/officeDocument/2006/relationships/hyperlink" Target="http://www.dentons.com/" TargetMode="External"/><Relationship Id="rId4" Type="http://schemas.openxmlformats.org/officeDocument/2006/relationships/hyperlink" Target="https://www.nextlaw.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713" y="2351764"/>
            <a:ext cx="6876200" cy="1107996"/>
          </a:xfrm>
        </p:spPr>
        <p:txBody>
          <a:bodyPr/>
          <a:lstStyle/>
          <a:p>
            <a:r>
              <a:rPr lang="fr-FR" b="0" dirty="0"/>
              <a:t>International Entrepreneur Parole  June 22, 2021</a:t>
            </a:r>
            <a:endParaRPr lang="en-US" dirty="0"/>
          </a:p>
        </p:txBody>
      </p:sp>
      <p:sp>
        <p:nvSpPr>
          <p:cNvPr id="4" name="Slide Number Placeholder 3"/>
          <p:cNvSpPr>
            <a:spLocks noGrp="1"/>
          </p:cNvSpPr>
          <p:nvPr>
            <p:ph type="sldNum" sz="quarter" idx="13"/>
          </p:nvPr>
        </p:nvSpPr>
        <p:spPr/>
        <p:txBody>
          <a:bodyPr/>
          <a:lstStyle/>
          <a:p>
            <a:fld id="{D34DACC3-9742-4940-92E6-4CAB853A3218}" type="slidenum">
              <a:rPr lang="en-GB" smtClean="0"/>
              <a:pPr/>
              <a:t>1</a:t>
            </a:fld>
            <a:endParaRPr lang="en-GB" dirty="0"/>
          </a:p>
        </p:txBody>
      </p:sp>
      <p:sp>
        <p:nvSpPr>
          <p:cNvPr id="5" name="TextBox 4">
            <a:extLst>
              <a:ext uri="{FF2B5EF4-FFF2-40B4-BE49-F238E27FC236}">
                <a16:creationId xmlns:a16="http://schemas.microsoft.com/office/drawing/2014/main" id="{B65701FF-0FE3-49F8-8602-D41786247E4F}"/>
              </a:ext>
            </a:extLst>
          </p:cNvPr>
          <p:cNvSpPr txBox="1"/>
          <p:nvPr/>
        </p:nvSpPr>
        <p:spPr>
          <a:xfrm>
            <a:off x="268238" y="6288258"/>
            <a:ext cx="1391749" cy="246221"/>
          </a:xfrm>
          <a:prstGeom prst="rect">
            <a:avLst/>
          </a:prstGeom>
          <a:noFill/>
        </p:spPr>
        <p:txBody>
          <a:bodyPr wrap="square" rtlCol="0">
            <a:spAutoFit/>
          </a:bodyPr>
          <a:lstStyle/>
          <a:p>
            <a:r>
              <a:rPr lang="en-US" sz="1000" dirty="0">
                <a:solidFill>
                  <a:schemeClr val="bg1"/>
                </a:solidFill>
              </a:rPr>
              <a:t>3662506</a:t>
            </a:r>
          </a:p>
        </p:txBody>
      </p:sp>
    </p:spTree>
    <p:extLst>
      <p:ext uri="{BB962C8B-B14F-4D97-AF65-F5344CB8AC3E}">
        <p14:creationId xmlns:p14="http://schemas.microsoft.com/office/powerpoint/2010/main" val="2204419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3" y="1375119"/>
            <a:ext cx="8408987" cy="4572000"/>
          </a:xfrm>
        </p:spPr>
        <p:txBody>
          <a:bodyPr/>
          <a:lstStyle/>
          <a:p>
            <a:pPr marL="0" indent="0">
              <a:buNone/>
            </a:pPr>
            <a:r>
              <a:rPr lang="en-US" dirty="0"/>
              <a:t>			6.	"International Entrepreneur Parole" is designed to create a vehicle for younger entrepreneurs who may not have capital but can attract it.</a:t>
            </a:r>
          </a:p>
          <a:p>
            <a:pPr marL="0" indent="0">
              <a:buNone/>
            </a:pPr>
            <a:r>
              <a:rPr lang="en-US" dirty="0"/>
              <a:t>		a)	"Parole" is neither an immigrant (permanent residence) nor nonimmigrant (temporary) visa category.  Instead, it is a special permission to enter and remain in the United States.</a:t>
            </a:r>
          </a:p>
          <a:p>
            <a:pPr marL="0" indent="0">
              <a:buNone/>
            </a:pPr>
            <a:r>
              <a:rPr lang="en-US" dirty="0"/>
              <a:t>		b)	The short history of IEP is complicated:</a:t>
            </a:r>
          </a:p>
          <a:p>
            <a:pPr marL="0" indent="0">
              <a:buNone/>
            </a:pPr>
            <a:r>
              <a:rPr lang="en-US" dirty="0"/>
              <a:t>			i.	The Obama USCIS created it on July 17, 2017.</a:t>
            </a:r>
          </a:p>
          <a:p>
            <a:pPr marL="0" indent="0">
              <a:buNone/>
            </a:pPr>
            <a:r>
              <a:rPr lang="en-US" dirty="0"/>
              <a:t>			ii.	The Trump USCIS postponed its effective date.</a:t>
            </a:r>
          </a:p>
          <a:p>
            <a:pPr marL="0" indent="0">
              <a:buNone/>
            </a:pPr>
            <a:endParaRPr lang="en-US" dirty="0"/>
          </a:p>
          <a:p>
            <a:pPr marL="0" indent="0">
              <a:buNone/>
            </a:pPr>
            <a:endParaRPr lang="en-US" dirty="0"/>
          </a:p>
        </p:txBody>
      </p:sp>
      <p:sp>
        <p:nvSpPr>
          <p:cNvPr id="3" name="Slide Number Placeholder 2"/>
          <p:cNvSpPr>
            <a:spLocks noGrp="1"/>
          </p:cNvSpPr>
          <p:nvPr>
            <p:ph type="sldNum" sz="quarter" idx="16"/>
          </p:nvPr>
        </p:nvSpPr>
        <p:spPr>
          <a:xfrm>
            <a:off x="7508550" y="6537600"/>
            <a:ext cx="144000" cy="144000"/>
          </a:xfrm>
        </p:spPr>
        <p:txBody>
          <a:bodyPr/>
          <a:lstStyle/>
          <a:p>
            <a:fld id="{D34DACC3-9742-4940-92E6-4CAB853A3218}" type="slidenum">
              <a:rPr lang="en-US" smtClean="0"/>
              <a:pPr/>
              <a:t>10</a:t>
            </a:fld>
            <a:endParaRPr lang="en-US" dirty="0"/>
          </a:p>
        </p:txBody>
      </p:sp>
      <p:sp>
        <p:nvSpPr>
          <p:cNvPr id="2" name="Title 1"/>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1787381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3" y="1375119"/>
            <a:ext cx="8408987" cy="4572000"/>
          </a:xfrm>
        </p:spPr>
        <p:txBody>
          <a:bodyPr/>
          <a:lstStyle/>
          <a:p>
            <a:pPr marL="0" indent="0">
              <a:buNone/>
            </a:pPr>
            <a:r>
              <a:rPr lang="en-US" dirty="0"/>
              <a:t>			iii.	A federal court nullified the postponement because the Trump USCIS had not complied with the requirements of the Administrative Procedures Act.</a:t>
            </a:r>
          </a:p>
          <a:p>
            <a:pPr marL="0" indent="0">
              <a:buNone/>
            </a:pPr>
            <a:r>
              <a:rPr lang="en-US" dirty="0"/>
              <a:t>			iv.	USCIS was required to accept and process IEP applications.  However, few applications were filed because the Trump USCIS did propose to eliminate the IEP program in compliance with the Administrative Procedure Act.</a:t>
            </a:r>
          </a:p>
          <a:p>
            <a:pPr marL="0" indent="0">
              <a:buNone/>
            </a:pPr>
            <a:r>
              <a:rPr lang="en-US" dirty="0"/>
              <a:t>			v.	The Trump administration did not complete the required steps to terminate IEP before its term expired.</a:t>
            </a:r>
          </a:p>
          <a:p>
            <a:pPr marL="0" indent="0">
              <a:buNone/>
            </a:pPr>
            <a:r>
              <a:rPr lang="en-US" dirty="0"/>
              <a:t>			vi.	Last month, the Biden USCIS withdrew the pending rulemaking to eliminate IEP.</a:t>
            </a:r>
          </a:p>
        </p:txBody>
      </p:sp>
      <p:sp>
        <p:nvSpPr>
          <p:cNvPr id="3" name="Slide Number Placeholder 2"/>
          <p:cNvSpPr>
            <a:spLocks noGrp="1"/>
          </p:cNvSpPr>
          <p:nvPr>
            <p:ph type="sldNum" sz="quarter" idx="16"/>
          </p:nvPr>
        </p:nvSpPr>
        <p:spPr>
          <a:xfrm>
            <a:off x="7508550" y="6537600"/>
            <a:ext cx="144000" cy="144000"/>
          </a:xfrm>
        </p:spPr>
        <p:txBody>
          <a:bodyPr/>
          <a:lstStyle/>
          <a:p>
            <a:fld id="{D34DACC3-9742-4940-92E6-4CAB853A3218}" type="slidenum">
              <a:rPr lang="en-US" smtClean="0"/>
              <a:pPr/>
              <a:t>11</a:t>
            </a:fld>
            <a:endParaRPr lang="en-US" dirty="0"/>
          </a:p>
        </p:txBody>
      </p:sp>
      <p:sp>
        <p:nvSpPr>
          <p:cNvPr id="2" name="Title 1"/>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374326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3" y="1248508"/>
            <a:ext cx="8408987" cy="4572000"/>
          </a:xfrm>
        </p:spPr>
        <p:txBody>
          <a:bodyPr/>
          <a:lstStyle/>
          <a:p>
            <a:pPr marL="0" indent="0">
              <a:buNone/>
            </a:pPr>
            <a:r>
              <a:rPr lang="en-US" dirty="0"/>
              <a:t>		c)	There is no longer a cloud over the IEP program.  The Biden USCIS will now look favorably on IEP applications.</a:t>
            </a:r>
          </a:p>
          <a:p>
            <a:pPr marL="0" indent="0">
              <a:buNone/>
            </a:pPr>
            <a:r>
              <a:rPr lang="en-US" dirty="0"/>
              <a:t>		d)	An entrepreneur is potentially eligible for two 30-month grants of IEP.</a:t>
            </a:r>
          </a:p>
          <a:p>
            <a:pPr marL="0" indent="0">
              <a:buNone/>
            </a:pPr>
            <a:r>
              <a:rPr lang="en-US" dirty="0"/>
              <a:t>		e)	The requirements for the first 30 months are:</a:t>
            </a:r>
          </a:p>
          <a:p>
            <a:pPr marL="0" lvl="0" indent="0">
              <a:buNone/>
            </a:pPr>
            <a:r>
              <a:rPr lang="en-US" dirty="0"/>
              <a:t>			i.	The alien applicant must own at least 10% of an entity created in the past five years.</a:t>
            </a:r>
          </a:p>
          <a:p>
            <a:pPr marL="0" lvl="0" indent="0">
              <a:buNone/>
            </a:pPr>
            <a:r>
              <a:rPr lang="en-US" dirty="0"/>
              <a:t>			ii.	The alien applicant must have an active and central role in the entity's operation.</a:t>
            </a:r>
          </a:p>
        </p:txBody>
      </p:sp>
      <p:sp>
        <p:nvSpPr>
          <p:cNvPr id="3" name="Slide Number Placeholder 2"/>
          <p:cNvSpPr>
            <a:spLocks noGrp="1"/>
          </p:cNvSpPr>
          <p:nvPr>
            <p:ph type="sldNum" sz="quarter" idx="16"/>
          </p:nvPr>
        </p:nvSpPr>
        <p:spPr>
          <a:xfrm>
            <a:off x="7508550" y="6537600"/>
            <a:ext cx="144000" cy="144000"/>
          </a:xfrm>
        </p:spPr>
        <p:txBody>
          <a:bodyPr/>
          <a:lstStyle/>
          <a:p>
            <a:fld id="{D34DACC3-9742-4940-92E6-4CAB853A3218}" type="slidenum">
              <a:rPr lang="en-US" smtClean="0"/>
              <a:pPr/>
              <a:t>12</a:t>
            </a:fld>
            <a:endParaRPr lang="en-US" dirty="0"/>
          </a:p>
        </p:txBody>
      </p:sp>
      <p:sp>
        <p:nvSpPr>
          <p:cNvPr id="2" name="Title 1"/>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3838051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08A930-C278-44AA-A314-4B9751EAECDE}"/>
              </a:ext>
            </a:extLst>
          </p:cNvPr>
          <p:cNvSpPr>
            <a:spLocks noGrp="1"/>
          </p:cNvSpPr>
          <p:nvPr>
            <p:ph sz="quarter" idx="13"/>
          </p:nvPr>
        </p:nvSpPr>
        <p:spPr/>
        <p:txBody>
          <a:bodyPr/>
          <a:lstStyle/>
          <a:p>
            <a:pPr marL="0" lvl="0" indent="0">
              <a:buNone/>
            </a:pPr>
            <a:r>
              <a:rPr lang="en-US" dirty="0"/>
              <a:t>			iii.	It must be established that the entity has substantial potential for rapid growth and job creation by:</a:t>
            </a:r>
          </a:p>
          <a:p>
            <a:pPr marL="0" lvl="0" indent="0">
              <a:buNone/>
            </a:pPr>
            <a:r>
              <a:rPr lang="en-US" dirty="0"/>
              <a:t>				a)	Investment of at least $250,000 by venture capital firms, angel investors or start-up accelerators.</a:t>
            </a:r>
          </a:p>
          <a:p>
            <a:pPr marL="0" lvl="0" indent="0">
              <a:buNone/>
            </a:pPr>
            <a:r>
              <a:rPr lang="en-US" dirty="0"/>
              <a:t>					OR</a:t>
            </a:r>
          </a:p>
          <a:p>
            <a:pPr marL="0" lvl="0" indent="0">
              <a:buNone/>
            </a:pPr>
            <a:r>
              <a:rPr lang="en-US" dirty="0"/>
              <a:t>				b)	Federal, state or local grants of at least $100,000.</a:t>
            </a:r>
          </a:p>
          <a:p>
            <a:pPr marL="0" lvl="0" indent="0">
              <a:buNone/>
            </a:pPr>
            <a:r>
              <a:rPr lang="en-US" dirty="0"/>
              <a:t>					OR</a:t>
            </a:r>
          </a:p>
          <a:p>
            <a:pPr marL="0" indent="0">
              <a:buNone/>
            </a:pPr>
            <a:r>
              <a:rPr lang="en-US" dirty="0"/>
              <a:t>				c)	Partial satisfaction of "a" or "b" plus additional reliable and compelling evidence that the new entity has the potential for rapid growth and job creation.</a:t>
            </a:r>
          </a:p>
          <a:p>
            <a:pPr marL="0" lvl="0" indent="0">
              <a:buNone/>
            </a:pPr>
            <a:endParaRPr lang="en-US" dirty="0"/>
          </a:p>
          <a:p>
            <a:pPr marL="0" indent="0">
              <a:buNone/>
            </a:pPr>
            <a:endParaRPr lang="en-US" dirty="0"/>
          </a:p>
        </p:txBody>
      </p:sp>
      <p:sp>
        <p:nvSpPr>
          <p:cNvPr id="3" name="Date Placeholder 2">
            <a:extLst>
              <a:ext uri="{FF2B5EF4-FFF2-40B4-BE49-F238E27FC236}">
                <a16:creationId xmlns:a16="http://schemas.microsoft.com/office/drawing/2014/main" id="{BAAFC7CA-06D3-44C6-9035-E1E0705C42F1}"/>
              </a:ext>
            </a:extLst>
          </p:cNvPr>
          <p:cNvSpPr>
            <a:spLocks noGrp="1"/>
          </p:cNvSpPr>
          <p:nvPr>
            <p:ph type="dt" sz="half" idx="14"/>
          </p:nvPr>
        </p:nvSpPr>
        <p:spPr/>
        <p:txBody>
          <a:bodyPr/>
          <a:lstStyle/>
          <a:p>
            <a:r>
              <a:rPr lang="en-US" noProof="0"/>
              <a:t>Month Day, Year</a:t>
            </a:r>
            <a:endParaRPr lang="en-GB" noProof="0" dirty="0"/>
          </a:p>
        </p:txBody>
      </p:sp>
      <p:sp>
        <p:nvSpPr>
          <p:cNvPr id="4" name="Slide Number Placeholder 3">
            <a:extLst>
              <a:ext uri="{FF2B5EF4-FFF2-40B4-BE49-F238E27FC236}">
                <a16:creationId xmlns:a16="http://schemas.microsoft.com/office/drawing/2014/main" id="{F4AEC2CF-0C44-4347-9F93-D839C51F7FEE}"/>
              </a:ext>
            </a:extLst>
          </p:cNvPr>
          <p:cNvSpPr>
            <a:spLocks noGrp="1"/>
          </p:cNvSpPr>
          <p:nvPr>
            <p:ph type="sldNum" sz="quarter" idx="16"/>
          </p:nvPr>
        </p:nvSpPr>
        <p:spPr/>
        <p:txBody>
          <a:bodyPr/>
          <a:lstStyle/>
          <a:p>
            <a:fld id="{D34DACC3-9742-4940-92E6-4CAB853A3218}" type="slidenum">
              <a:rPr lang="en-GB" noProof="0" smtClean="0"/>
              <a:pPr/>
              <a:t>13</a:t>
            </a:fld>
            <a:endParaRPr lang="en-GB" noProof="0" dirty="0"/>
          </a:p>
        </p:txBody>
      </p:sp>
      <p:sp>
        <p:nvSpPr>
          <p:cNvPr id="5" name="Title 4">
            <a:extLst>
              <a:ext uri="{FF2B5EF4-FFF2-40B4-BE49-F238E27FC236}">
                <a16:creationId xmlns:a16="http://schemas.microsoft.com/office/drawing/2014/main" id="{4E64A6F6-7D8F-49EA-9B63-8A15FDC7EFBA}"/>
              </a:ext>
            </a:extLst>
          </p:cNvPr>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1957167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3" y="1093760"/>
            <a:ext cx="8408987" cy="4572000"/>
          </a:xfrm>
        </p:spPr>
        <p:txBody>
          <a:bodyPr/>
          <a:lstStyle/>
          <a:p>
            <a:pPr marL="0" lvl="0" indent="0">
              <a:buNone/>
            </a:pPr>
            <a:r>
              <a:rPr lang="en-US" dirty="0"/>
              <a:t>				</a:t>
            </a:r>
          </a:p>
          <a:p>
            <a:pPr marL="0" lvl="0" indent="0">
              <a:buNone/>
            </a:pPr>
            <a:r>
              <a:rPr lang="en-US" dirty="0"/>
              <a:t>		f)	The requirements for the second 30-month period are:</a:t>
            </a:r>
          </a:p>
          <a:p>
            <a:pPr marL="0" lvl="0" indent="0">
              <a:buNone/>
            </a:pPr>
            <a:r>
              <a:rPr lang="en-US" dirty="0"/>
              <a:t>			i.	The start-up entity must have continued in operation and continue to display the potential for rapid growth and job creation.</a:t>
            </a:r>
          </a:p>
          <a:p>
            <a:pPr marL="0" lvl="0" indent="0">
              <a:buNone/>
            </a:pPr>
            <a:r>
              <a:rPr lang="en-US" dirty="0"/>
              <a:t>			ii.	The alien applicant must continue to own at least 5% of the start-up entity.</a:t>
            </a:r>
          </a:p>
          <a:p>
            <a:pPr marL="0" lvl="0" indent="0">
              <a:buNone/>
            </a:pPr>
            <a:r>
              <a:rPr lang="en-US" dirty="0"/>
              <a:t>			iii	The alien applicant must continue to have an active and central role in the operation of the start-up entity.</a:t>
            </a:r>
          </a:p>
          <a:p>
            <a:pPr marL="0" lv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3" name="Slide Number Placeholder 2"/>
          <p:cNvSpPr>
            <a:spLocks noGrp="1"/>
          </p:cNvSpPr>
          <p:nvPr>
            <p:ph type="sldNum" sz="quarter" idx="16"/>
          </p:nvPr>
        </p:nvSpPr>
        <p:spPr>
          <a:xfrm>
            <a:off x="7508550" y="6537600"/>
            <a:ext cx="144000" cy="144000"/>
          </a:xfrm>
        </p:spPr>
        <p:txBody>
          <a:bodyPr/>
          <a:lstStyle/>
          <a:p>
            <a:fld id="{D34DACC3-9742-4940-92E6-4CAB853A3218}" type="slidenum">
              <a:rPr lang="en-US" smtClean="0"/>
              <a:pPr/>
              <a:t>14</a:t>
            </a:fld>
            <a:endParaRPr lang="en-US" dirty="0"/>
          </a:p>
        </p:txBody>
      </p:sp>
      <p:sp>
        <p:nvSpPr>
          <p:cNvPr id="2" name="Title 1"/>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104210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3" y="1375119"/>
            <a:ext cx="8408987" cy="4572000"/>
          </a:xfrm>
        </p:spPr>
        <p:txBody>
          <a:bodyPr/>
          <a:lstStyle/>
          <a:p>
            <a:pPr marL="0" lvl="0" indent="0">
              <a:buNone/>
            </a:pPr>
            <a:r>
              <a:rPr lang="en-US" dirty="0"/>
              <a:t>			iv.	One of the following must be established:</a:t>
            </a:r>
          </a:p>
          <a:p>
            <a:pPr marL="0" lvl="0" indent="0">
              <a:buNone/>
            </a:pPr>
            <a:r>
              <a:rPr lang="en-US" dirty="0"/>
              <a:t>				a)	Additional investment or government grants of at least $500,000.</a:t>
            </a:r>
          </a:p>
          <a:p>
            <a:pPr marL="0" indent="0">
              <a:buNone/>
            </a:pPr>
            <a:r>
              <a:rPr lang="en-US" dirty="0"/>
              <a:t>					OR</a:t>
            </a:r>
          </a:p>
          <a:p>
            <a:pPr marL="0" lvl="0" indent="0">
              <a:buNone/>
            </a:pPr>
            <a:r>
              <a:rPr lang="en-US" dirty="0"/>
              <a:t>				b)	Annual revenue reached of at least $500,000 with average annualized revenue growth of at least 20%.</a:t>
            </a:r>
          </a:p>
          <a:p>
            <a:pPr marL="0" indent="0">
              <a:buNone/>
            </a:pPr>
            <a:r>
              <a:rPr lang="en-US" dirty="0"/>
              <a:t>					OR</a:t>
            </a:r>
          </a:p>
          <a:p>
            <a:pPr marL="0" lvl="0" indent="0">
              <a:buNone/>
            </a:pPr>
            <a:r>
              <a:rPr lang="en-US" dirty="0"/>
              <a:t>				c)	The creation of at least five full-time jobs for US workers.</a:t>
            </a:r>
          </a:p>
          <a:p>
            <a:pPr marL="0" indent="0">
              <a:buNone/>
            </a:pPr>
            <a:r>
              <a:rPr lang="en-US" dirty="0"/>
              <a:t>					OR</a:t>
            </a:r>
          </a:p>
          <a:p>
            <a:pPr marL="0" lvl="0" indent="0">
              <a:buNone/>
            </a:pPr>
            <a:r>
              <a:rPr lang="en-US" dirty="0"/>
              <a:t>				d)	Partial satisfaction of "a," "b" or "c" plus additional reliable and compelling evidence of the potential for rapid growth and job creation.</a:t>
            </a:r>
          </a:p>
          <a:p>
            <a:pPr marL="0" lvl="0" indent="0">
              <a:buNone/>
            </a:pPr>
            <a:endParaRPr lang="en-US" dirty="0"/>
          </a:p>
          <a:p>
            <a:pPr marL="0" indent="0">
              <a:buNone/>
            </a:pPr>
            <a:endParaRPr lang="en-US" dirty="0"/>
          </a:p>
        </p:txBody>
      </p:sp>
      <p:sp>
        <p:nvSpPr>
          <p:cNvPr id="3" name="Slide Number Placeholder 2"/>
          <p:cNvSpPr>
            <a:spLocks noGrp="1"/>
          </p:cNvSpPr>
          <p:nvPr>
            <p:ph type="sldNum" sz="quarter" idx="16"/>
          </p:nvPr>
        </p:nvSpPr>
        <p:spPr>
          <a:xfrm>
            <a:off x="7508550" y="6537600"/>
            <a:ext cx="144000" cy="144000"/>
          </a:xfrm>
        </p:spPr>
        <p:txBody>
          <a:bodyPr/>
          <a:lstStyle/>
          <a:p>
            <a:fld id="{D34DACC3-9742-4940-92E6-4CAB853A3218}" type="slidenum">
              <a:rPr lang="en-US" smtClean="0"/>
              <a:pPr/>
              <a:t>15</a:t>
            </a:fld>
            <a:endParaRPr lang="en-US" dirty="0"/>
          </a:p>
        </p:txBody>
      </p:sp>
      <p:sp>
        <p:nvSpPr>
          <p:cNvPr id="2" name="Title 1"/>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52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A6585C-69E9-46C5-92C9-2C0B30B916F3}"/>
              </a:ext>
            </a:extLst>
          </p:cNvPr>
          <p:cNvSpPr>
            <a:spLocks noGrp="1"/>
          </p:cNvSpPr>
          <p:nvPr>
            <p:ph sz="quarter" idx="13"/>
          </p:nvPr>
        </p:nvSpPr>
        <p:spPr/>
        <p:txBody>
          <a:bodyPr/>
          <a:lstStyle/>
          <a:p>
            <a:pPr marL="0" indent="0">
              <a:buNone/>
            </a:pPr>
            <a:r>
              <a:rPr lang="en-US" dirty="0"/>
              <a:t>		g)	At any time during the five-year period, the International Entrepreneur can qualify for any other nonimmigrant or immigrant visa.</a:t>
            </a:r>
          </a:p>
          <a:p>
            <a:pPr marL="0" indent="0">
              <a:buNone/>
            </a:pPr>
            <a:r>
              <a:rPr lang="en-US" dirty="0"/>
              <a:t>		h)	The </a:t>
            </a:r>
            <a:r>
              <a:rPr lang="en-US" dirty="0" err="1"/>
              <a:t>IEP</a:t>
            </a:r>
            <a:r>
              <a:rPr lang="en-US" dirty="0"/>
              <a:t> applicant can be inside or outside the U.S. when filing the application.</a:t>
            </a:r>
          </a:p>
          <a:p>
            <a:pPr marL="0" indent="0">
              <a:buNone/>
            </a:pPr>
            <a:r>
              <a:rPr lang="en-US" dirty="0"/>
              <a:t>		</a:t>
            </a:r>
            <a:r>
              <a:rPr lang="en-US" dirty="0" err="1"/>
              <a:t>i</a:t>
            </a:r>
            <a:r>
              <a:rPr lang="en-US" dirty="0"/>
              <a:t>)	The investment may not come from a family member or from an entity controlled by a family member.</a:t>
            </a:r>
          </a:p>
          <a:p>
            <a:pPr marL="0" indent="0">
              <a:buNone/>
            </a:pPr>
            <a:endParaRPr lang="en-US" dirty="0"/>
          </a:p>
        </p:txBody>
      </p:sp>
      <p:sp>
        <p:nvSpPr>
          <p:cNvPr id="3" name="Date Placeholder 2">
            <a:extLst>
              <a:ext uri="{FF2B5EF4-FFF2-40B4-BE49-F238E27FC236}">
                <a16:creationId xmlns:a16="http://schemas.microsoft.com/office/drawing/2014/main" id="{D83A012E-3113-4890-B8EF-123795FA92EA}"/>
              </a:ext>
            </a:extLst>
          </p:cNvPr>
          <p:cNvSpPr>
            <a:spLocks noGrp="1"/>
          </p:cNvSpPr>
          <p:nvPr>
            <p:ph type="dt" sz="half" idx="14"/>
          </p:nvPr>
        </p:nvSpPr>
        <p:spPr/>
        <p:txBody>
          <a:bodyPr/>
          <a:lstStyle/>
          <a:p>
            <a:r>
              <a:rPr lang="en-US" noProof="0"/>
              <a:t>Month Day, Year</a:t>
            </a:r>
            <a:endParaRPr lang="en-GB" noProof="0" dirty="0"/>
          </a:p>
        </p:txBody>
      </p:sp>
      <p:sp>
        <p:nvSpPr>
          <p:cNvPr id="4" name="Slide Number Placeholder 3">
            <a:extLst>
              <a:ext uri="{FF2B5EF4-FFF2-40B4-BE49-F238E27FC236}">
                <a16:creationId xmlns:a16="http://schemas.microsoft.com/office/drawing/2014/main" id="{AFFE98FB-5572-4116-A3AC-8D6589449DD2}"/>
              </a:ext>
            </a:extLst>
          </p:cNvPr>
          <p:cNvSpPr>
            <a:spLocks noGrp="1"/>
          </p:cNvSpPr>
          <p:nvPr>
            <p:ph type="sldNum" sz="quarter" idx="16"/>
          </p:nvPr>
        </p:nvSpPr>
        <p:spPr/>
        <p:txBody>
          <a:bodyPr/>
          <a:lstStyle/>
          <a:p>
            <a:fld id="{D34DACC3-9742-4940-92E6-4CAB853A3218}" type="slidenum">
              <a:rPr lang="en-GB" noProof="0" smtClean="0"/>
              <a:pPr/>
              <a:t>16</a:t>
            </a:fld>
            <a:endParaRPr lang="en-GB" noProof="0" dirty="0"/>
          </a:p>
        </p:txBody>
      </p:sp>
      <p:sp>
        <p:nvSpPr>
          <p:cNvPr id="5" name="Title 4">
            <a:extLst>
              <a:ext uri="{FF2B5EF4-FFF2-40B4-BE49-F238E27FC236}">
                <a16:creationId xmlns:a16="http://schemas.microsoft.com/office/drawing/2014/main" id="{5DAD1A08-EAEA-4A57-A7FC-1D0698C7BBB9}"/>
              </a:ext>
            </a:extLst>
          </p:cNvPr>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139514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Text Placeholder 2"/>
          <p:cNvSpPr>
            <a:spLocks noGrp="1"/>
          </p:cNvSpPr>
          <p:nvPr>
            <p:ph type="body" sz="quarter" idx="14"/>
          </p:nvPr>
        </p:nvSpPr>
        <p:spPr>
          <a:xfrm>
            <a:off x="366712" y="1276579"/>
            <a:ext cx="9333470" cy="1852135"/>
          </a:xfrm>
        </p:spPr>
        <p:txBody>
          <a:bodyPr/>
          <a:lstStyle/>
          <a:p>
            <a:r>
              <a:rPr lang="en-US" dirty="0"/>
              <a:t>John S. Brendel					Lawrence M. Lebowitz</a:t>
            </a:r>
          </a:p>
          <a:p>
            <a:r>
              <a:rPr lang="en-US" dirty="0"/>
              <a:t>Shareholder						Shareholder</a:t>
            </a:r>
          </a:p>
          <a:p>
            <a:r>
              <a:rPr lang="en-US" dirty="0">
                <a:hlinkClick r:id="rId2"/>
              </a:rPr>
              <a:t>john.brendel@dentons.com</a:t>
            </a:r>
            <a:r>
              <a:rPr lang="en-US" dirty="0"/>
              <a:t>		</a:t>
            </a:r>
            <a:r>
              <a:rPr lang="en-US" dirty="0">
                <a:hlinkClick r:id="rId3"/>
              </a:rPr>
              <a:t>larry.lebowitz@dentons.com</a:t>
            </a:r>
            <a:r>
              <a:rPr lang="en-US" dirty="0"/>
              <a:t> </a:t>
            </a:r>
          </a:p>
          <a:p>
            <a:r>
              <a:rPr lang="en-GB" dirty="0"/>
              <a:t>412-297-4987					</a:t>
            </a:r>
            <a:r>
              <a:rPr lang="en-US" dirty="0"/>
              <a:t>412-297-4979</a:t>
            </a:r>
          </a:p>
          <a:p>
            <a:endParaRPr lang="en-US" dirty="0"/>
          </a:p>
          <a:p>
            <a:r>
              <a:rPr lang="en-US" dirty="0"/>
              <a:t>Dentons Cohen &amp; Grigsby P.C. </a:t>
            </a:r>
            <a:br>
              <a:rPr lang="en-US" dirty="0"/>
            </a:br>
            <a:r>
              <a:rPr lang="en-US" dirty="0"/>
              <a:t>625 Liberty Avenue, 5th Floor</a:t>
            </a:r>
            <a:br>
              <a:rPr lang="en-US" dirty="0"/>
            </a:br>
            <a:r>
              <a:rPr lang="en-US" dirty="0"/>
              <a:t>Pittsburgh, PA 15222-3152 </a:t>
            </a:r>
          </a:p>
        </p:txBody>
      </p:sp>
      <p:sp>
        <p:nvSpPr>
          <p:cNvPr id="5" name="Text Placeholder 4"/>
          <p:cNvSpPr>
            <a:spLocks noGrp="1"/>
          </p:cNvSpPr>
          <p:nvPr>
            <p:ph type="body" sz="quarter" idx="16"/>
          </p:nvPr>
        </p:nvSpPr>
        <p:spPr/>
        <p:txBody>
          <a:bodyPr/>
          <a:lstStyle/>
          <a:p>
            <a:r>
              <a:rPr lang="en-US" dirty="0"/>
              <a:t>© 2020 Dentons. </a:t>
            </a:r>
            <a:r>
              <a:rPr lang="en-GB" dirty="0"/>
              <a:t>Dentons Cohen &amp; </a:t>
            </a:r>
            <a:r>
              <a:rPr lang="en-US" dirty="0"/>
              <a:t>Grigsby</a:t>
            </a:r>
            <a:r>
              <a:rPr lang="en-GB" dirty="0"/>
              <a:t> is a member firm of Dentons. </a:t>
            </a:r>
            <a:r>
              <a:rPr lang="en-US" dirty="0"/>
              <a:t>Dentons is a global legal practice providing client services worldwide through its member firms and affiliates. This publication is not designed to provide legal advice and you should not take, or refrain from taking, action based on its content. Please see dentons.com for Legal Notices.</a:t>
            </a:r>
          </a:p>
        </p:txBody>
      </p:sp>
      <p:sp>
        <p:nvSpPr>
          <p:cNvPr id="6" name="Date Placeholder 5"/>
          <p:cNvSpPr>
            <a:spLocks noGrp="1"/>
          </p:cNvSpPr>
          <p:nvPr>
            <p:ph type="dt" sz="half" idx="11"/>
          </p:nvPr>
        </p:nvSpPr>
        <p:spPr/>
        <p:txBody>
          <a:bodyPr/>
          <a:lstStyle/>
          <a:p>
            <a:r>
              <a:rPr lang="en-US" noProof="0" dirty="0"/>
              <a:t>Month Day, Year</a:t>
            </a:r>
          </a:p>
        </p:txBody>
      </p:sp>
      <p:sp>
        <p:nvSpPr>
          <p:cNvPr id="7" name="Slide Number Placeholder 6"/>
          <p:cNvSpPr>
            <a:spLocks noGrp="1"/>
          </p:cNvSpPr>
          <p:nvPr>
            <p:ph type="sldNum" sz="quarter" idx="13"/>
          </p:nvPr>
        </p:nvSpPr>
        <p:spPr/>
        <p:txBody>
          <a:bodyPr/>
          <a:lstStyle/>
          <a:p>
            <a:fld id="{D34DACC3-9742-4940-92E6-4CAB853A3218}" type="slidenum">
              <a:rPr lang="en-US" noProof="0" smtClean="0"/>
              <a:pPr/>
              <a:t>17</a:t>
            </a:fld>
            <a:endParaRPr lang="en-US" noProof="0" dirty="0"/>
          </a:p>
        </p:txBody>
      </p:sp>
      <p:sp>
        <p:nvSpPr>
          <p:cNvPr id="8" name="Text Placeholder 7"/>
          <p:cNvSpPr>
            <a:spLocks noGrp="1"/>
          </p:cNvSpPr>
          <p:nvPr>
            <p:ph type="body" sz="quarter" idx="15"/>
          </p:nvPr>
        </p:nvSpPr>
        <p:spPr/>
        <p:txBody>
          <a:bodyPr/>
          <a:lstStyle/>
          <a:p>
            <a:r>
              <a:rPr lang="en-US" dirty="0"/>
              <a:t>Dentons is the world's largest law firm, connecting talent to the world's challenges and opportunities in more than 75 countries. Dentons' legal and business solutions benefit from deep roots in our communities and award-winning advancements in client service, including </a:t>
            </a:r>
            <a:r>
              <a:rPr lang="en-US" dirty="0">
                <a:hlinkClick r:id="rId4"/>
              </a:rPr>
              <a:t>Nextlaw</a:t>
            </a:r>
            <a:r>
              <a:rPr lang="en-US" dirty="0"/>
              <a:t>, Dentons' innovation and strategic advisory services. Dentons' polycentric and purpose-driven approach, commitment to inclusion and diversity, and world-class talent challenge the status quo to advance client and community interests in the New Dynamic. </a:t>
            </a:r>
            <a:r>
              <a:rPr lang="en-US" dirty="0">
                <a:hlinkClick r:id="rId5"/>
              </a:rPr>
              <a:t>www.dentons.com</a:t>
            </a:r>
            <a:endParaRPr lang="en-US" dirty="0"/>
          </a:p>
        </p:txBody>
      </p:sp>
    </p:spTree>
    <p:extLst>
      <p:ext uri="{BB962C8B-B14F-4D97-AF65-F5344CB8AC3E}">
        <p14:creationId xmlns:p14="http://schemas.microsoft.com/office/powerpoint/2010/main" val="3462925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3" y="1375119"/>
            <a:ext cx="8408987" cy="4572000"/>
          </a:xfrm>
        </p:spPr>
        <p:txBody>
          <a:bodyPr/>
          <a:lstStyle/>
          <a:p>
            <a:pPr marL="457200" indent="-457200">
              <a:buAutoNum type="alphaUcParenR"/>
            </a:pPr>
            <a:r>
              <a:rPr lang="en-US" dirty="0"/>
              <a:t>What visa options exist based on investment?</a:t>
            </a:r>
          </a:p>
          <a:p>
            <a:pPr marL="0" indent="0">
              <a:buNone/>
            </a:pPr>
            <a:r>
              <a:rPr lang="en-US" dirty="0"/>
              <a:t>	1.  E-2 Treaty Investor Visa</a:t>
            </a:r>
          </a:p>
          <a:p>
            <a:pPr marL="0" indent="0">
              <a:buNone/>
            </a:pPr>
            <a:r>
              <a:rPr lang="en-US" dirty="0"/>
              <a:t>		a)	The statute requires the investment of a "substantial amount of capital."</a:t>
            </a:r>
          </a:p>
          <a:p>
            <a:pPr marL="0" indent="0">
              <a:buNone/>
            </a:pPr>
            <a:r>
              <a:rPr lang="en-US" dirty="0"/>
              <a:t>		b)	A particular amount of investment is not stipulated.  The amount depends upon the scope of the venture.</a:t>
            </a:r>
          </a:p>
          <a:p>
            <a:pPr marL="0" indent="0">
              <a:buNone/>
            </a:pPr>
            <a:r>
              <a:rPr lang="en-US" dirty="0"/>
              <a:t>		c)	The E-2 visa applicant must demonstrate the capability to "develop and direct" the enterprise.</a:t>
            </a:r>
          </a:p>
          <a:p>
            <a:pPr marL="0" indent="0">
              <a:buNone/>
            </a:pPr>
            <a:r>
              <a:rPr lang="en-US" dirty="0"/>
              <a:t>		d)	"Passive" investments like in undeveloped real estate are not E-2 visa eligible.</a:t>
            </a:r>
          </a:p>
          <a:p>
            <a:pPr marL="0" indent="0">
              <a:buNone/>
            </a:pPr>
            <a:r>
              <a:rPr lang="en-US" dirty="0"/>
              <a:t>		e)	The investment cannot generate only enough income to create a job for the E-2 investor.</a:t>
            </a:r>
          </a:p>
        </p:txBody>
      </p:sp>
      <p:sp>
        <p:nvSpPr>
          <p:cNvPr id="3" name="Slide Number Placeholder 2"/>
          <p:cNvSpPr>
            <a:spLocks noGrp="1"/>
          </p:cNvSpPr>
          <p:nvPr>
            <p:ph type="sldNum" sz="quarter" idx="16"/>
          </p:nvPr>
        </p:nvSpPr>
        <p:spPr>
          <a:xfrm>
            <a:off x="7508550" y="6537600"/>
            <a:ext cx="144000" cy="144000"/>
          </a:xfrm>
        </p:spPr>
        <p:txBody>
          <a:bodyPr/>
          <a:lstStyle/>
          <a:p>
            <a:fld id="{D34DACC3-9742-4940-92E6-4CAB853A3218}" type="slidenum">
              <a:rPr lang="en-US" smtClean="0"/>
              <a:pPr/>
              <a:t>2</a:t>
            </a:fld>
            <a:endParaRPr lang="en-US" dirty="0"/>
          </a:p>
        </p:txBody>
      </p:sp>
      <p:sp>
        <p:nvSpPr>
          <p:cNvPr id="2" name="Title 1"/>
          <p:cNvSpPr>
            <a:spLocks noGrp="1"/>
          </p:cNvSpPr>
          <p:nvPr>
            <p:ph type="title"/>
          </p:nvPr>
        </p:nvSpPr>
        <p:spPr/>
        <p:txBody>
          <a:bodyPr/>
          <a:lstStyle/>
          <a:p>
            <a:r>
              <a:rPr lang="en-US" dirty="0"/>
              <a:t>International Entrepreneur Parole</a:t>
            </a:r>
          </a:p>
        </p:txBody>
      </p:sp>
    </p:spTree>
    <p:extLst>
      <p:ext uri="{BB962C8B-B14F-4D97-AF65-F5344CB8AC3E}">
        <p14:creationId xmlns:p14="http://schemas.microsoft.com/office/powerpoint/2010/main" val="2118872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3" y="1417317"/>
            <a:ext cx="7947293" cy="4572000"/>
          </a:xfrm>
        </p:spPr>
        <p:txBody>
          <a:bodyPr/>
          <a:lstStyle/>
          <a:p>
            <a:pPr marL="0" indent="0">
              <a:buNone/>
            </a:pPr>
            <a:r>
              <a:rPr lang="en-US" dirty="0"/>
              <a:t>		f)	The visa can be valid for six months to five years depending on the Department of State's Reciprocity Schedule.</a:t>
            </a:r>
          </a:p>
          <a:p>
            <a:pPr marL="0" indent="0">
              <a:buNone/>
            </a:pPr>
            <a:r>
              <a:rPr lang="en-US" dirty="0"/>
              <a:t>		g)	An E-2 investor cannot be the beneficiary of a labor certification application – the usual first step in the employment-based permanent residence procedure – because the Department of Labor's position that an owner is not an "employee."</a:t>
            </a:r>
          </a:p>
          <a:p>
            <a:pPr marL="0" indent="0">
              <a:buNone/>
            </a:pPr>
            <a:r>
              <a:rPr lang="en-US" dirty="0"/>
              <a:t>		h)	The major deficiency of the E-2 visa category is that it is limited to citizens of countries which have an investment treaty with the United States.  There are no E-2 visa treaties with China or India.</a:t>
            </a:r>
          </a:p>
        </p:txBody>
      </p:sp>
      <p:sp>
        <p:nvSpPr>
          <p:cNvPr id="3" name="Slide Number Placeholder 2"/>
          <p:cNvSpPr>
            <a:spLocks noGrp="1"/>
          </p:cNvSpPr>
          <p:nvPr>
            <p:ph type="sldNum" sz="quarter" idx="16"/>
          </p:nvPr>
        </p:nvSpPr>
        <p:spPr/>
        <p:txBody>
          <a:bodyPr/>
          <a:lstStyle/>
          <a:p>
            <a:fld id="{D34DACC3-9742-4940-92E6-4CAB853A3218}" type="slidenum">
              <a:rPr lang="en-US" smtClean="0"/>
              <a:pPr/>
              <a:t>3</a:t>
            </a:fld>
            <a:endParaRPr lang="en-US" dirty="0"/>
          </a:p>
        </p:txBody>
      </p:sp>
      <p:sp>
        <p:nvSpPr>
          <p:cNvPr id="2" name="Title 1"/>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127409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3" y="1304784"/>
            <a:ext cx="8408987" cy="4572000"/>
          </a:xfrm>
        </p:spPr>
        <p:txBody>
          <a:bodyPr/>
          <a:lstStyle/>
          <a:p>
            <a:pPr marL="0" indent="0">
              <a:buNone/>
            </a:pPr>
            <a:r>
              <a:rPr lang="en-US" dirty="0"/>
              <a:t>	2.  EB5 Employment Creation Immigrant Visa</a:t>
            </a:r>
          </a:p>
          <a:p>
            <a:pPr marL="0" indent="0">
              <a:buNone/>
            </a:pPr>
            <a:r>
              <a:rPr lang="en-US" dirty="0"/>
              <a:t>		a)	The investor must commit $1,800,000 to a new commercial enterprise.</a:t>
            </a:r>
          </a:p>
          <a:p>
            <a:pPr marL="0" indent="0">
              <a:buNone/>
            </a:pPr>
            <a:r>
              <a:rPr lang="en-US" dirty="0"/>
              <a:t>		b)	The amount is reduced to $900,000 if investment is located in a "targeted employment area":  a rural area or a high (150 percent of the national average) unemployment rate.</a:t>
            </a:r>
          </a:p>
          <a:p>
            <a:pPr marL="0" indent="0">
              <a:buNone/>
            </a:pPr>
            <a:r>
              <a:rPr lang="en-US" dirty="0"/>
              <a:t>		c)	Litigation is pending that challenges the regulation that increased the required amounts from $1,000,000 and $500,000.</a:t>
            </a:r>
          </a:p>
          <a:p>
            <a:pPr marL="0" indent="0">
              <a:buNone/>
            </a:pPr>
            <a:r>
              <a:rPr lang="en-US" dirty="0"/>
              <a:t>		d)	At least ten new jobs for U.S. workers must be created.</a:t>
            </a:r>
          </a:p>
          <a:p>
            <a:pPr marL="0" indent="0">
              <a:buNone/>
            </a:pPr>
            <a:r>
              <a:rPr lang="en-US" dirty="0"/>
              <a:t>		e)	The investor must be engaged in either day-to-day managerial control or policy formation.</a:t>
            </a:r>
          </a:p>
        </p:txBody>
      </p:sp>
      <p:sp>
        <p:nvSpPr>
          <p:cNvPr id="3" name="Slide Number Placeholder 2"/>
          <p:cNvSpPr>
            <a:spLocks noGrp="1"/>
          </p:cNvSpPr>
          <p:nvPr>
            <p:ph type="sldNum" sz="quarter" idx="16"/>
          </p:nvPr>
        </p:nvSpPr>
        <p:spPr>
          <a:xfrm>
            <a:off x="7508550" y="6537600"/>
            <a:ext cx="144000" cy="144000"/>
          </a:xfrm>
        </p:spPr>
        <p:txBody>
          <a:bodyPr/>
          <a:lstStyle/>
          <a:p>
            <a:fld id="{D34DACC3-9742-4940-92E6-4CAB853A3218}" type="slidenum">
              <a:rPr lang="en-US" smtClean="0"/>
              <a:pPr/>
              <a:t>4</a:t>
            </a:fld>
            <a:endParaRPr lang="en-US" dirty="0"/>
          </a:p>
        </p:txBody>
      </p:sp>
      <p:sp>
        <p:nvSpPr>
          <p:cNvPr id="2" name="Title 1"/>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324652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2" y="1143000"/>
            <a:ext cx="8408987" cy="4572000"/>
          </a:xfrm>
        </p:spPr>
        <p:txBody>
          <a:bodyPr/>
          <a:lstStyle/>
          <a:p>
            <a:pPr marL="0" indent="0">
              <a:buNone/>
            </a:pPr>
            <a:r>
              <a:rPr lang="en-US" dirty="0"/>
              <a:t>		f)	The shortcomings of the EB5 immigrant visa are:</a:t>
            </a:r>
          </a:p>
          <a:p>
            <a:pPr marL="0" indent="0">
              <a:buNone/>
            </a:pPr>
            <a:r>
              <a:rPr lang="en-US" dirty="0"/>
              <a:t>			i.	The difficulty of securing the necessary capital to invest.</a:t>
            </a:r>
          </a:p>
          <a:p>
            <a:pPr marL="0" indent="0">
              <a:buNone/>
            </a:pPr>
            <a:r>
              <a:rPr lang="en-US" dirty="0"/>
              <a:t>			ii.	Excessive documentation requirements.</a:t>
            </a:r>
          </a:p>
          <a:p>
            <a:pPr marL="0" indent="0">
              <a:buNone/>
            </a:pPr>
            <a:r>
              <a:rPr lang="en-US" dirty="0"/>
              <a:t>			iii.	Unpredictable and inconsistent adjudications.</a:t>
            </a:r>
          </a:p>
          <a:p>
            <a:pPr marL="0" indent="0">
              <a:buNone/>
            </a:pPr>
            <a:r>
              <a:rPr lang="en-US" dirty="0"/>
              <a:t>			iv.	Very slow processing.</a:t>
            </a:r>
          </a:p>
          <a:p>
            <a:pPr marL="0" indent="0">
              <a:buNone/>
            </a:pPr>
            <a:endParaRPr lang="en-US" dirty="0"/>
          </a:p>
          <a:p>
            <a:pPr marL="0" indent="0">
              <a:buNone/>
            </a:pPr>
            <a:endParaRPr lang="en-US" dirty="0"/>
          </a:p>
          <a:p>
            <a:pPr marL="0" indent="0">
              <a:buNone/>
            </a:pPr>
            <a:endParaRPr lang="en-US" dirty="0"/>
          </a:p>
        </p:txBody>
      </p:sp>
      <p:sp>
        <p:nvSpPr>
          <p:cNvPr id="3" name="Slide Number Placeholder 2"/>
          <p:cNvSpPr>
            <a:spLocks noGrp="1"/>
          </p:cNvSpPr>
          <p:nvPr>
            <p:ph type="sldNum" sz="quarter" idx="16"/>
          </p:nvPr>
        </p:nvSpPr>
        <p:spPr>
          <a:xfrm>
            <a:off x="7508550" y="6537600"/>
            <a:ext cx="144000" cy="144000"/>
          </a:xfrm>
        </p:spPr>
        <p:txBody>
          <a:bodyPr/>
          <a:lstStyle/>
          <a:p>
            <a:fld id="{D34DACC3-9742-4940-92E6-4CAB853A3218}" type="slidenum">
              <a:rPr lang="en-US" smtClean="0"/>
              <a:pPr/>
              <a:t>5</a:t>
            </a:fld>
            <a:endParaRPr lang="en-US" dirty="0"/>
          </a:p>
        </p:txBody>
      </p:sp>
      <p:sp>
        <p:nvSpPr>
          <p:cNvPr id="2" name="Title 1"/>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3835924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3" y="1431390"/>
            <a:ext cx="8408987" cy="4572000"/>
          </a:xfrm>
        </p:spPr>
        <p:txBody>
          <a:bodyPr/>
          <a:lstStyle/>
          <a:p>
            <a:pPr marL="0" indent="0">
              <a:buNone/>
            </a:pPr>
            <a:r>
              <a:rPr lang="en-US" dirty="0"/>
              <a:t>	3.  </a:t>
            </a:r>
            <a:r>
              <a:rPr lang="en-US" dirty="0" err="1"/>
              <a:t>EB1</a:t>
            </a:r>
            <a:r>
              <a:rPr lang="en-US" dirty="0"/>
              <a:t>-A Aliens with Extraordinary Ability</a:t>
            </a:r>
          </a:p>
          <a:p>
            <a:pPr marL="0" indent="0">
              <a:buNone/>
            </a:pPr>
            <a:r>
              <a:rPr lang="en-US" dirty="0"/>
              <a:t>		a)	This is an employment-based immigrant visa category – not an investment visa </a:t>
            </a:r>
            <a:r>
              <a:rPr lang="en-US" i="1" dirty="0"/>
              <a:t>per se</a:t>
            </a:r>
            <a:r>
              <a:rPr lang="en-US" dirty="0"/>
              <a:t>.</a:t>
            </a:r>
          </a:p>
          <a:p>
            <a:pPr marL="0" indent="0">
              <a:buNone/>
            </a:pPr>
            <a:r>
              <a:rPr lang="en-US" dirty="0"/>
              <a:t>		b)	However, the </a:t>
            </a:r>
            <a:r>
              <a:rPr lang="en-US" dirty="0" err="1"/>
              <a:t>EB1</a:t>
            </a:r>
            <a:r>
              <a:rPr lang="en-US" dirty="0"/>
              <a:t>-A applicant can demonstrate high achievement in "business" and a job offer and labor certification are not required.</a:t>
            </a:r>
          </a:p>
          <a:p>
            <a:pPr marL="0" indent="0">
              <a:buNone/>
            </a:pPr>
            <a:r>
              <a:rPr lang="en-US" dirty="0"/>
              <a:t>		c)	The EB1-A applicant must have a documented, successful career.  This category is not available to new, aspiring entrepreneurs.</a:t>
            </a:r>
          </a:p>
          <a:p>
            <a:pPr marL="0" indent="0">
              <a:buNone/>
            </a:pPr>
            <a:endParaRPr lang="en-US" dirty="0"/>
          </a:p>
        </p:txBody>
      </p:sp>
      <p:sp>
        <p:nvSpPr>
          <p:cNvPr id="3" name="Slide Number Placeholder 2"/>
          <p:cNvSpPr>
            <a:spLocks noGrp="1"/>
          </p:cNvSpPr>
          <p:nvPr>
            <p:ph type="sldNum" sz="quarter" idx="16"/>
          </p:nvPr>
        </p:nvSpPr>
        <p:spPr>
          <a:xfrm>
            <a:off x="7508550" y="6537600"/>
            <a:ext cx="144000" cy="144000"/>
          </a:xfrm>
        </p:spPr>
        <p:txBody>
          <a:bodyPr/>
          <a:lstStyle/>
          <a:p>
            <a:fld id="{D34DACC3-9742-4940-92E6-4CAB853A3218}" type="slidenum">
              <a:rPr lang="en-US" smtClean="0"/>
              <a:pPr/>
              <a:t>6</a:t>
            </a:fld>
            <a:endParaRPr lang="en-US" dirty="0"/>
          </a:p>
        </p:txBody>
      </p:sp>
      <p:sp>
        <p:nvSpPr>
          <p:cNvPr id="2" name="Title 1"/>
          <p:cNvSpPr>
            <a:spLocks noGrp="1"/>
          </p:cNvSpPr>
          <p:nvPr>
            <p:ph type="title"/>
          </p:nvPr>
        </p:nvSpPr>
        <p:spPr>
          <a:xfrm>
            <a:off x="333002" y="340360"/>
            <a:ext cx="8408987" cy="396000"/>
          </a:xfrm>
        </p:spPr>
        <p:txBody>
          <a:bodyPr/>
          <a:lstStyle/>
          <a:p>
            <a:r>
              <a:rPr lang="en-US" dirty="0"/>
              <a:t>International Entrepreneur Parole (continued)</a:t>
            </a:r>
          </a:p>
        </p:txBody>
      </p:sp>
    </p:spTree>
    <p:extLst>
      <p:ext uri="{BB962C8B-B14F-4D97-AF65-F5344CB8AC3E}">
        <p14:creationId xmlns:p14="http://schemas.microsoft.com/office/powerpoint/2010/main" val="3907067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E83A3C-5245-4176-987E-14CC85EBD588}"/>
              </a:ext>
            </a:extLst>
          </p:cNvPr>
          <p:cNvSpPr>
            <a:spLocks noGrp="1"/>
          </p:cNvSpPr>
          <p:nvPr>
            <p:ph sz="quarter" idx="13"/>
          </p:nvPr>
        </p:nvSpPr>
        <p:spPr/>
        <p:txBody>
          <a:bodyPr/>
          <a:lstStyle/>
          <a:p>
            <a:pPr marL="0" indent="0">
              <a:buNone/>
            </a:pPr>
            <a:r>
              <a:rPr lang="en-US" dirty="0"/>
              <a:t>	4.	</a:t>
            </a:r>
            <a:r>
              <a:rPr lang="en-US" dirty="0" err="1"/>
              <a:t>EB2</a:t>
            </a:r>
            <a:r>
              <a:rPr lang="en-US" dirty="0"/>
              <a:t> Professional Holding Advanced Degrees – "National Interest Waiver" Exemption</a:t>
            </a:r>
          </a:p>
          <a:p>
            <a:pPr marL="0" indent="0">
              <a:buNone/>
            </a:pPr>
            <a:r>
              <a:rPr lang="en-US" dirty="0"/>
              <a:t>		a)	This classification also is not an investment visa category </a:t>
            </a:r>
            <a:r>
              <a:rPr lang="en-US" i="1" dirty="0"/>
              <a:t>per se</a:t>
            </a:r>
            <a:r>
              <a:rPr lang="en-US" dirty="0"/>
              <a:t>.</a:t>
            </a:r>
          </a:p>
          <a:p>
            <a:pPr marL="0" indent="0">
              <a:buNone/>
            </a:pPr>
            <a:r>
              <a:rPr lang="en-US" dirty="0"/>
              <a:t>		b)	The </a:t>
            </a:r>
            <a:r>
              <a:rPr lang="en-US" dirty="0" err="1"/>
              <a:t>EB2-NIW</a:t>
            </a:r>
            <a:r>
              <a:rPr lang="en-US" dirty="0"/>
              <a:t> applicant can self petition:  neither a job offer nor a labor certification is required.</a:t>
            </a:r>
          </a:p>
          <a:p>
            <a:pPr marL="0" indent="0">
              <a:buNone/>
            </a:pPr>
            <a:r>
              <a:rPr lang="en-US" dirty="0"/>
              <a:t>		c)	Typical areas on which </a:t>
            </a:r>
            <a:r>
              <a:rPr lang="en-US" dirty="0" err="1"/>
              <a:t>EB2-NIW</a:t>
            </a:r>
            <a:r>
              <a:rPr lang="en-US" dirty="0"/>
              <a:t> adjudications are looked upon favorably are national defense and health care.</a:t>
            </a:r>
          </a:p>
          <a:p>
            <a:pPr marL="0" indent="0">
              <a:buNone/>
            </a:pPr>
            <a:r>
              <a:rPr lang="en-US" dirty="0"/>
              <a:t>		d)	The </a:t>
            </a:r>
            <a:r>
              <a:rPr lang="en-US" dirty="0" err="1"/>
              <a:t>EB2-NIW</a:t>
            </a:r>
            <a:r>
              <a:rPr lang="en-US" dirty="0"/>
              <a:t> challenges are the requirements of a Master's and Ph.D. degree and the difficulty of establishing that a new company is already capable of advancing the </a:t>
            </a:r>
            <a:r>
              <a:rPr lang="en-US"/>
              <a:t>U.S. </a:t>
            </a:r>
            <a:r>
              <a:rPr lang="en-US" dirty="0"/>
              <a:t>"national interest."</a:t>
            </a:r>
            <a:endParaRPr lang="en-US" b="1" dirty="0"/>
          </a:p>
        </p:txBody>
      </p:sp>
      <p:sp>
        <p:nvSpPr>
          <p:cNvPr id="3" name="Date Placeholder 2">
            <a:extLst>
              <a:ext uri="{FF2B5EF4-FFF2-40B4-BE49-F238E27FC236}">
                <a16:creationId xmlns:a16="http://schemas.microsoft.com/office/drawing/2014/main" id="{F525AF4C-0C75-42D2-96E1-C67D36AFB0B5}"/>
              </a:ext>
            </a:extLst>
          </p:cNvPr>
          <p:cNvSpPr>
            <a:spLocks noGrp="1"/>
          </p:cNvSpPr>
          <p:nvPr>
            <p:ph type="dt" sz="half" idx="14"/>
          </p:nvPr>
        </p:nvSpPr>
        <p:spPr/>
        <p:txBody>
          <a:bodyPr/>
          <a:lstStyle/>
          <a:p>
            <a:r>
              <a:rPr lang="en-US" noProof="0"/>
              <a:t>Month Day, Year</a:t>
            </a:r>
            <a:endParaRPr lang="en-GB" noProof="0" dirty="0"/>
          </a:p>
        </p:txBody>
      </p:sp>
      <p:sp>
        <p:nvSpPr>
          <p:cNvPr id="4" name="Slide Number Placeholder 3">
            <a:extLst>
              <a:ext uri="{FF2B5EF4-FFF2-40B4-BE49-F238E27FC236}">
                <a16:creationId xmlns:a16="http://schemas.microsoft.com/office/drawing/2014/main" id="{82222EED-7A69-4B47-BCFF-B836D4BE39FE}"/>
              </a:ext>
            </a:extLst>
          </p:cNvPr>
          <p:cNvSpPr>
            <a:spLocks noGrp="1"/>
          </p:cNvSpPr>
          <p:nvPr>
            <p:ph type="sldNum" sz="quarter" idx="16"/>
          </p:nvPr>
        </p:nvSpPr>
        <p:spPr/>
        <p:txBody>
          <a:bodyPr/>
          <a:lstStyle/>
          <a:p>
            <a:fld id="{D34DACC3-9742-4940-92E6-4CAB853A3218}" type="slidenum">
              <a:rPr lang="en-GB" noProof="0" smtClean="0"/>
              <a:pPr/>
              <a:t>7</a:t>
            </a:fld>
            <a:endParaRPr lang="en-GB" noProof="0" dirty="0"/>
          </a:p>
        </p:txBody>
      </p:sp>
      <p:sp>
        <p:nvSpPr>
          <p:cNvPr id="5" name="Title 4">
            <a:extLst>
              <a:ext uri="{FF2B5EF4-FFF2-40B4-BE49-F238E27FC236}">
                <a16:creationId xmlns:a16="http://schemas.microsoft.com/office/drawing/2014/main" id="{31452614-CBAA-4870-BCF7-A68FCF8EAC1F}"/>
              </a:ext>
            </a:extLst>
          </p:cNvPr>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1123423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a:xfrm>
            <a:off x="366713" y="1375119"/>
            <a:ext cx="8408987" cy="4572000"/>
          </a:xfrm>
        </p:spPr>
        <p:txBody>
          <a:bodyPr/>
          <a:lstStyle/>
          <a:p>
            <a:pPr marL="0" indent="0">
              <a:buNone/>
            </a:pPr>
            <a:r>
              <a:rPr lang="en-US" dirty="0"/>
              <a:t>	5.	H-</a:t>
            </a:r>
            <a:r>
              <a:rPr lang="en-US" dirty="0" err="1"/>
              <a:t>1B</a:t>
            </a:r>
            <a:r>
              <a:rPr lang="en-US" dirty="0"/>
              <a:t> "Specialty Occupation" Visa</a:t>
            </a:r>
          </a:p>
          <a:p>
            <a:pPr marL="0" indent="0">
              <a:buNone/>
            </a:pPr>
            <a:r>
              <a:rPr lang="en-US" dirty="0"/>
              <a:t>		a)	A U.S. corporation is its own "legal person."  </a:t>
            </a:r>
            <a:r>
              <a:rPr lang="en-US" dirty="0" err="1"/>
              <a:t>Therefore,an</a:t>
            </a:r>
            <a:r>
              <a:rPr lang="en-US" dirty="0"/>
              <a:t>  entrepreneur can establish a new company, which can then file an H-1B visa petition on the investor's behalf.</a:t>
            </a:r>
          </a:p>
          <a:p>
            <a:pPr marL="0" indent="0">
              <a:buNone/>
            </a:pPr>
            <a:r>
              <a:rPr lang="en-US" dirty="0"/>
              <a:t>		b)	The difficulties with this strategy are numerous:</a:t>
            </a:r>
          </a:p>
          <a:p>
            <a:pPr marL="0" indent="0">
              <a:buNone/>
            </a:pPr>
            <a:r>
              <a:rPr lang="en-US" dirty="0"/>
              <a:t>			i.	The new entity's H-1B visa petition must win the "visa lottery" in April.</a:t>
            </a:r>
          </a:p>
          <a:p>
            <a:pPr marL="0" indent="0">
              <a:buNone/>
            </a:pPr>
            <a:r>
              <a:rPr lang="en-US" dirty="0"/>
              <a:t>			ii.	The entity must be able to demonstrate that the investor/employee will be supervised, perhaps by the Board of Directors.</a:t>
            </a:r>
          </a:p>
          <a:p>
            <a:pPr marL="0" indent="0">
              <a:buNone/>
            </a:pPr>
            <a:r>
              <a:rPr lang="en-US" dirty="0"/>
              <a:t>			iii.	The new entity may not have the funds to pay the investor/employee the "required wage."  The "required wage" is high for executive level positions.</a:t>
            </a:r>
          </a:p>
          <a:p>
            <a:pPr marL="0" indent="0">
              <a:buNone/>
            </a:pPr>
            <a:endParaRPr lang="en-US" dirty="0"/>
          </a:p>
          <a:p>
            <a:pPr marL="0" indent="0">
              <a:buNone/>
            </a:pPr>
            <a:endParaRPr lang="en-US" dirty="0"/>
          </a:p>
        </p:txBody>
      </p:sp>
      <p:sp>
        <p:nvSpPr>
          <p:cNvPr id="3" name="Slide Number Placeholder 2"/>
          <p:cNvSpPr>
            <a:spLocks noGrp="1"/>
          </p:cNvSpPr>
          <p:nvPr>
            <p:ph type="sldNum" sz="quarter" idx="16"/>
          </p:nvPr>
        </p:nvSpPr>
        <p:spPr>
          <a:xfrm>
            <a:off x="7508550" y="6537600"/>
            <a:ext cx="144000" cy="144000"/>
          </a:xfrm>
        </p:spPr>
        <p:txBody>
          <a:bodyPr/>
          <a:lstStyle/>
          <a:p>
            <a:fld id="{D34DACC3-9742-4940-92E6-4CAB853A3218}" type="slidenum">
              <a:rPr lang="en-US" smtClean="0"/>
              <a:pPr/>
              <a:t>8</a:t>
            </a:fld>
            <a:endParaRPr lang="en-US" dirty="0"/>
          </a:p>
        </p:txBody>
      </p:sp>
      <p:sp>
        <p:nvSpPr>
          <p:cNvPr id="2" name="Title 1"/>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1861553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1389A1-C430-4619-AB12-14BF646AE937}"/>
              </a:ext>
            </a:extLst>
          </p:cNvPr>
          <p:cNvSpPr>
            <a:spLocks noGrp="1"/>
          </p:cNvSpPr>
          <p:nvPr>
            <p:ph sz="quarter" idx="13"/>
          </p:nvPr>
        </p:nvSpPr>
        <p:spPr/>
        <p:txBody>
          <a:bodyPr/>
          <a:lstStyle/>
          <a:p>
            <a:pPr marL="0" indent="0">
              <a:buNone/>
            </a:pPr>
            <a:r>
              <a:rPr lang="en-US" dirty="0"/>
              <a:t>			iv.	The USCIS adjudicator may determine that the offered position is not a "specialty occupation" because it does not require at least a bachelor's degree </a:t>
            </a:r>
            <a:r>
              <a:rPr lang="en-US" u="sng" dirty="0"/>
              <a:t>in a particular field of study</a:t>
            </a:r>
            <a:r>
              <a:rPr lang="en-US" dirty="0"/>
              <a:t>.</a:t>
            </a:r>
          </a:p>
          <a:p>
            <a:endParaRPr lang="en-US" dirty="0"/>
          </a:p>
        </p:txBody>
      </p:sp>
      <p:sp>
        <p:nvSpPr>
          <p:cNvPr id="3" name="Date Placeholder 2">
            <a:extLst>
              <a:ext uri="{FF2B5EF4-FFF2-40B4-BE49-F238E27FC236}">
                <a16:creationId xmlns:a16="http://schemas.microsoft.com/office/drawing/2014/main" id="{ED3B92E0-5F33-4A43-92EA-F6EA3B59ACD8}"/>
              </a:ext>
            </a:extLst>
          </p:cNvPr>
          <p:cNvSpPr>
            <a:spLocks noGrp="1"/>
          </p:cNvSpPr>
          <p:nvPr>
            <p:ph type="dt" sz="half" idx="14"/>
          </p:nvPr>
        </p:nvSpPr>
        <p:spPr/>
        <p:txBody>
          <a:bodyPr/>
          <a:lstStyle/>
          <a:p>
            <a:r>
              <a:rPr lang="en-US" noProof="0"/>
              <a:t>Month Day, Year</a:t>
            </a:r>
            <a:endParaRPr lang="en-GB" noProof="0" dirty="0"/>
          </a:p>
        </p:txBody>
      </p:sp>
      <p:sp>
        <p:nvSpPr>
          <p:cNvPr id="4" name="Slide Number Placeholder 3">
            <a:extLst>
              <a:ext uri="{FF2B5EF4-FFF2-40B4-BE49-F238E27FC236}">
                <a16:creationId xmlns:a16="http://schemas.microsoft.com/office/drawing/2014/main" id="{D7A90AA2-F51C-49A8-9861-7CA5C09711C3}"/>
              </a:ext>
            </a:extLst>
          </p:cNvPr>
          <p:cNvSpPr>
            <a:spLocks noGrp="1"/>
          </p:cNvSpPr>
          <p:nvPr>
            <p:ph type="sldNum" sz="quarter" idx="16"/>
          </p:nvPr>
        </p:nvSpPr>
        <p:spPr/>
        <p:txBody>
          <a:bodyPr/>
          <a:lstStyle/>
          <a:p>
            <a:fld id="{D34DACC3-9742-4940-92E6-4CAB853A3218}" type="slidenum">
              <a:rPr lang="en-GB" noProof="0" smtClean="0"/>
              <a:pPr/>
              <a:t>9</a:t>
            </a:fld>
            <a:endParaRPr lang="en-GB" noProof="0" dirty="0"/>
          </a:p>
        </p:txBody>
      </p:sp>
      <p:sp>
        <p:nvSpPr>
          <p:cNvPr id="5" name="Title 4">
            <a:extLst>
              <a:ext uri="{FF2B5EF4-FFF2-40B4-BE49-F238E27FC236}">
                <a16:creationId xmlns:a16="http://schemas.microsoft.com/office/drawing/2014/main" id="{0182AD12-0DFB-4549-9354-3007629BBDF9}"/>
              </a:ext>
            </a:extLst>
          </p:cNvPr>
          <p:cNvSpPr>
            <a:spLocks noGrp="1"/>
          </p:cNvSpPr>
          <p:nvPr>
            <p:ph type="title"/>
          </p:nvPr>
        </p:nvSpPr>
        <p:spPr/>
        <p:txBody>
          <a:bodyPr/>
          <a:lstStyle/>
          <a:p>
            <a:r>
              <a:rPr lang="en-US" dirty="0"/>
              <a:t>International Entrepreneur Parole (continued)</a:t>
            </a:r>
          </a:p>
        </p:txBody>
      </p:sp>
    </p:spTree>
    <p:extLst>
      <p:ext uri="{BB962C8B-B14F-4D97-AF65-F5344CB8AC3E}">
        <p14:creationId xmlns:p14="http://schemas.microsoft.com/office/powerpoint/2010/main" val="375709322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MS_TEMPLATE_ID" val=""/>
</p:tagLst>
</file>

<file path=ppt/theme/theme1.xml><?xml version="1.0" encoding="utf-8"?>
<a:theme xmlns:a="http://schemas.openxmlformats.org/drawingml/2006/main" name="Blank">
  <a:themeElements>
    <a:clrScheme name="Dentons new Oct 2015">
      <a:dk1>
        <a:srgbClr val="565A5C"/>
      </a:dk1>
      <a:lt1>
        <a:srgbClr val="FFFFFF"/>
      </a:lt1>
      <a:dk2>
        <a:srgbClr val="6E2D91"/>
      </a:dk2>
      <a:lt2>
        <a:srgbClr val="A2A4A3"/>
      </a:lt2>
      <a:accent1>
        <a:srgbClr val="5B1F69"/>
      </a:accent1>
      <a:accent2>
        <a:srgbClr val="00A9E0"/>
      </a:accent2>
      <a:accent3>
        <a:srgbClr val="34B233"/>
      </a:accent3>
      <a:accent4>
        <a:srgbClr val="EEAF30"/>
      </a:accent4>
      <a:accent5>
        <a:srgbClr val="D52B1E"/>
      </a:accent5>
      <a:accent6>
        <a:srgbClr val="00A599"/>
      </a:accent6>
      <a:hlink>
        <a:srgbClr val="00A9E0"/>
      </a:hlink>
      <a:folHlink>
        <a:srgbClr val="A2A4A3"/>
      </a:folHlink>
    </a:clrScheme>
    <a:fontScheme name="Dacheng-Dentons (SimSun)">
      <a:majorFont>
        <a:latin typeface="Arial"/>
        <a:ea typeface="SimSun"/>
        <a:cs typeface="Arial"/>
      </a:majorFont>
      <a:minorFont>
        <a:latin typeface="Arial"/>
        <a:ea typeface="SimSun"/>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dirty="0" err="1" smtClean="0">
            <a:solidFill>
              <a:schemeClr val="bg2"/>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entons Standard.potx" id="{6F8E5A5F-0D85-4478-A02A-867684A241FE}" vid="{14152B09-63A8-4063-94BD-727F64436A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acheng-Dentons (SimSun)">
      <a:majorFont>
        <a:latin typeface="Arial"/>
        <a:ea typeface="SimSun"/>
        <a:cs typeface="Arial"/>
      </a:majorFont>
      <a:minorFont>
        <a:latin typeface="Arial"/>
        <a:ea typeface="SimSun"/>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1912</Words>
  <Application>Microsoft Macintosh PowerPoint</Application>
  <PresentationFormat>On-screen Show (4:3)</PresentationFormat>
  <Paragraphs>124</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Blank</vt:lpstr>
      <vt:lpstr>International Entrepreneur Parole  June 22, 2021</vt:lpstr>
      <vt:lpstr>International Entrepreneur Parole</vt:lpstr>
      <vt:lpstr>International Entrepreneur Parole (continued)</vt:lpstr>
      <vt:lpstr>International Entrepreneur Parole (continued)</vt:lpstr>
      <vt:lpstr>International Entrepreneur Parole (continued)</vt:lpstr>
      <vt:lpstr>International Entrepreneur Parole (continued)</vt:lpstr>
      <vt:lpstr>International Entrepreneur Parole (continued)</vt:lpstr>
      <vt:lpstr>International Entrepreneur Parole (continued)</vt:lpstr>
      <vt:lpstr>International Entrepreneur Parole (continued)</vt:lpstr>
      <vt:lpstr>International Entrepreneur Parole (continued)</vt:lpstr>
      <vt:lpstr>International Entrepreneur Parole (continued)</vt:lpstr>
      <vt:lpstr>International Entrepreneur Parole (continued)</vt:lpstr>
      <vt:lpstr>International Entrepreneur Parole (continued)</vt:lpstr>
      <vt:lpstr>International Entrepreneur Parole (continued)</vt:lpstr>
      <vt:lpstr>International Entrepreneur Parole (continued)</vt:lpstr>
      <vt:lpstr>International Entrepreneur Parole (continued)</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Entrepreneur Parole  June 22, 2021</dc:title>
  <cp:lastModifiedBy>Kit Needham</cp:lastModifiedBy>
  <cp:revision>1</cp:revision>
  <dcterms:modified xsi:type="dcterms:W3CDTF">2021-06-22T13:12:31Z</dcterms:modified>
</cp:coreProperties>
</file>