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708" r:id="rId2"/>
    <p:sldMasterId id="2147483720" r:id="rId3"/>
    <p:sldMasterId id="2147483732" r:id="rId4"/>
    <p:sldMasterId id="2147483744" r:id="rId5"/>
  </p:sldMasterIdLst>
  <p:notesMasterIdLst>
    <p:notesMasterId r:id="rId29"/>
  </p:notesMasterIdLst>
  <p:handoutMasterIdLst>
    <p:handoutMasterId r:id="rId30"/>
  </p:handoutMasterIdLst>
  <p:sldIdLst>
    <p:sldId id="256" r:id="rId6"/>
    <p:sldId id="268" r:id="rId7"/>
    <p:sldId id="272" r:id="rId8"/>
    <p:sldId id="266" r:id="rId9"/>
    <p:sldId id="262" r:id="rId10"/>
    <p:sldId id="264" r:id="rId11"/>
    <p:sldId id="263" r:id="rId12"/>
    <p:sldId id="285" r:id="rId13"/>
    <p:sldId id="269" r:id="rId14"/>
    <p:sldId id="300" r:id="rId15"/>
    <p:sldId id="299" r:id="rId16"/>
    <p:sldId id="301" r:id="rId17"/>
    <p:sldId id="289" r:id="rId18"/>
    <p:sldId id="287" r:id="rId19"/>
    <p:sldId id="290" r:id="rId20"/>
    <p:sldId id="282" r:id="rId21"/>
    <p:sldId id="284" r:id="rId22"/>
    <p:sldId id="288" r:id="rId23"/>
    <p:sldId id="297" r:id="rId24"/>
    <p:sldId id="276" r:id="rId25"/>
    <p:sldId id="296" r:id="rId26"/>
    <p:sldId id="291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42166-FAEE-4C62-BD8A-834AD12443FA}" v="253" dt="2019-03-20T22:35:09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86403" autoAdjust="0"/>
  </p:normalViewPr>
  <p:slideViewPr>
    <p:cSldViewPr>
      <p:cViewPr>
        <p:scale>
          <a:sx n="70" d="100"/>
          <a:sy n="70" d="100"/>
        </p:scale>
        <p:origin x="-1790" y="-4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陆 朱" userId="556a3f276aa04aa3" providerId="LiveId" clId="{7C442166-FAEE-4C62-BD8A-834AD12443FA}"/>
    <pc:docChg chg="undo custSel delSld modSld">
      <pc:chgData name="陆 朱" userId="556a3f276aa04aa3" providerId="LiveId" clId="{7C442166-FAEE-4C62-BD8A-834AD12443FA}" dt="2019-03-20T22:35:46.849" v="532" actId="478"/>
      <pc:docMkLst>
        <pc:docMk/>
      </pc:docMkLst>
      <pc:sldChg chg="addSp delSp modSp">
        <pc:chgData name="陆 朱" userId="556a3f276aa04aa3" providerId="LiveId" clId="{7C442166-FAEE-4C62-BD8A-834AD12443FA}" dt="2019-03-20T21:48:51.002" v="166" actId="113"/>
        <pc:sldMkLst>
          <pc:docMk/>
          <pc:sldMk cId="968832515" sldId="256"/>
        </pc:sldMkLst>
        <pc:spChg chg="mod">
          <ac:chgData name="陆 朱" userId="556a3f276aa04aa3" providerId="LiveId" clId="{7C442166-FAEE-4C62-BD8A-834AD12443FA}" dt="2019-03-20T21:42:43.880" v="23" actId="20577"/>
          <ac:spMkLst>
            <pc:docMk/>
            <pc:sldMk cId="968832515" sldId="256"/>
            <ac:spMk id="2" creationId="{00000000-0000-0000-0000-000000000000}"/>
          </ac:spMkLst>
        </pc:spChg>
        <pc:spChg chg="del">
          <ac:chgData name="陆 朱" userId="556a3f276aa04aa3" providerId="LiveId" clId="{7C442166-FAEE-4C62-BD8A-834AD12443FA}" dt="2019-03-20T21:46:51.589" v="110" actId="478"/>
          <ac:spMkLst>
            <pc:docMk/>
            <pc:sldMk cId="968832515" sldId="256"/>
            <ac:spMk id="3" creationId="{00000000-0000-0000-0000-000000000000}"/>
          </ac:spMkLst>
        </pc:spChg>
        <pc:spChg chg="add mod ord">
          <ac:chgData name="陆 朱" userId="556a3f276aa04aa3" providerId="LiveId" clId="{7C442166-FAEE-4C62-BD8A-834AD12443FA}" dt="2019-03-20T21:47:20.573" v="115" actId="1076"/>
          <ac:spMkLst>
            <pc:docMk/>
            <pc:sldMk cId="968832515" sldId="256"/>
            <ac:spMk id="6" creationId="{D09D7313-6F05-4622-82B6-BB2F18F6F351}"/>
          </ac:spMkLst>
        </pc:spChg>
        <pc:spChg chg="add mod">
          <ac:chgData name="陆 朱" userId="556a3f276aa04aa3" providerId="LiveId" clId="{7C442166-FAEE-4C62-BD8A-834AD12443FA}" dt="2019-03-20T21:47:08.797" v="114" actId="113"/>
          <ac:spMkLst>
            <pc:docMk/>
            <pc:sldMk cId="968832515" sldId="256"/>
            <ac:spMk id="7" creationId="{58FD418B-0486-4F56-B1DF-AE1E62B4F60B}"/>
          </ac:spMkLst>
        </pc:spChg>
        <pc:spChg chg="add mod">
          <ac:chgData name="陆 朱" userId="556a3f276aa04aa3" providerId="LiveId" clId="{7C442166-FAEE-4C62-BD8A-834AD12443FA}" dt="2019-03-20T21:48:51.002" v="166" actId="113"/>
          <ac:spMkLst>
            <pc:docMk/>
            <pc:sldMk cId="968832515" sldId="256"/>
            <ac:spMk id="9" creationId="{8D867AA7-4311-4D26-912D-1233CABA083D}"/>
          </ac:spMkLst>
        </pc:spChg>
        <pc:picChg chg="add mod ord modCrop">
          <ac:chgData name="陆 朱" userId="556a3f276aa04aa3" providerId="LiveId" clId="{7C442166-FAEE-4C62-BD8A-834AD12443FA}" dt="2019-03-20T21:48:14.272" v="158" actId="1076"/>
          <ac:picMkLst>
            <pc:docMk/>
            <pc:sldMk cId="968832515" sldId="256"/>
            <ac:picMk id="5" creationId="{7E6C98EC-A0EB-4CF8-B4A4-85A342E74FC1}"/>
          </ac:picMkLst>
        </pc:picChg>
        <pc:picChg chg="add del mod">
          <ac:chgData name="陆 朱" userId="556a3f276aa04aa3" providerId="LiveId" clId="{7C442166-FAEE-4C62-BD8A-834AD12443FA}" dt="2019-03-20T21:42:18.817" v="8" actId="478"/>
          <ac:picMkLst>
            <pc:docMk/>
            <pc:sldMk cId="968832515" sldId="256"/>
            <ac:picMk id="1026" creationId="{00000000-0000-0000-0000-000000000000}"/>
          </ac:picMkLst>
        </pc:picChg>
      </pc:sldChg>
      <pc:sldChg chg="addSp delSp modSp setBg">
        <pc:chgData name="陆 朱" userId="556a3f276aa04aa3" providerId="LiveId" clId="{7C442166-FAEE-4C62-BD8A-834AD12443FA}" dt="2019-03-20T22:18:01.244" v="369"/>
        <pc:sldMkLst>
          <pc:docMk/>
          <pc:sldMk cId="3302046880" sldId="257"/>
        </pc:sldMkLst>
        <pc:spChg chg="mod">
          <ac:chgData name="陆 朱" userId="556a3f276aa04aa3" providerId="LiveId" clId="{7C442166-FAEE-4C62-BD8A-834AD12443FA}" dt="2019-03-20T22:00:42.658" v="348" actId="2711"/>
          <ac:spMkLst>
            <pc:docMk/>
            <pc:sldMk cId="3302046880" sldId="257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00:42.658" v="348" actId="2711"/>
          <ac:spMkLst>
            <pc:docMk/>
            <pc:sldMk cId="3302046880" sldId="257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01.746" v="179" actId="478"/>
          <ac:spMkLst>
            <pc:docMk/>
            <pc:sldMk cId="3302046880" sldId="257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00:42.658" v="348" actId="2711"/>
          <ac:spMkLst>
            <pc:docMk/>
            <pc:sldMk cId="3302046880" sldId="257"/>
            <ac:spMk id="5" creationId="{00000000-0000-0000-0000-000000000000}"/>
          </ac:spMkLst>
        </pc:spChg>
        <pc:spChg chg="add del">
          <ac:chgData name="陆 朱" userId="556a3f276aa04aa3" providerId="LiveId" clId="{7C442166-FAEE-4C62-BD8A-834AD12443FA}" dt="2019-03-20T22:00:01.323" v="339" actId="478"/>
          <ac:spMkLst>
            <pc:docMk/>
            <pc:sldMk cId="3302046880" sldId="257"/>
            <ac:spMk id="7" creationId="{8C3D40CD-57E2-4B23-AFA5-40E29645067F}"/>
          </ac:spMkLst>
        </pc:spChg>
        <pc:spChg chg="add mod">
          <ac:chgData name="陆 朱" userId="556a3f276aa04aa3" providerId="LiveId" clId="{7C442166-FAEE-4C62-BD8A-834AD12443FA}" dt="2019-03-20T22:00:42.658" v="348" actId="2711"/>
          <ac:spMkLst>
            <pc:docMk/>
            <pc:sldMk cId="3302046880" sldId="257"/>
            <ac:spMk id="8" creationId="{A67210A4-4B32-4561-BDC2-6D7B4DEB919F}"/>
          </ac:spMkLst>
        </pc:spChg>
        <pc:picChg chg="add">
          <ac:chgData name="陆 朱" userId="556a3f276aa04aa3" providerId="LiveId" clId="{7C442166-FAEE-4C62-BD8A-834AD12443FA}" dt="2019-03-20T21:51:02.576" v="180"/>
          <ac:picMkLst>
            <pc:docMk/>
            <pc:sldMk cId="3302046880" sldId="257"/>
            <ac:picMk id="6" creationId="{80649987-9274-42BE-B69E-E7DE00F4C362}"/>
          </ac:picMkLst>
        </pc:picChg>
      </pc:sldChg>
      <pc:sldChg chg="addSp delSp modSp setBg">
        <pc:chgData name="陆 朱" userId="556a3f276aa04aa3" providerId="LiveId" clId="{7C442166-FAEE-4C62-BD8A-834AD12443FA}" dt="2019-03-20T22:19:21.347" v="376"/>
        <pc:sldMkLst>
          <pc:docMk/>
          <pc:sldMk cId="41693183" sldId="258"/>
        </pc:sldMkLst>
        <pc:spChg chg="mod">
          <ac:chgData name="陆 朱" userId="556a3f276aa04aa3" providerId="LiveId" clId="{7C442166-FAEE-4C62-BD8A-834AD12443FA}" dt="2019-03-20T22:18:13.966" v="370" actId="2711"/>
          <ac:spMkLst>
            <pc:docMk/>
            <pc:sldMk cId="41693183" sldId="258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18:13.966" v="370" actId="2711"/>
          <ac:spMkLst>
            <pc:docMk/>
            <pc:sldMk cId="41693183" sldId="258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07.124" v="181" actId="478"/>
          <ac:spMkLst>
            <pc:docMk/>
            <pc:sldMk cId="41693183" sldId="258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18:13.966" v="370" actId="2711"/>
          <ac:spMkLst>
            <pc:docMk/>
            <pc:sldMk cId="41693183" sldId="258"/>
            <ac:spMk id="5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9:57.095" v="337" actId="478"/>
          <ac:spMkLst>
            <pc:docMk/>
            <pc:sldMk cId="41693183" sldId="258"/>
            <ac:spMk id="7" creationId="{DAE239DC-8ABA-4198-88A2-609938594CAE}"/>
          </ac:spMkLst>
        </pc:spChg>
        <pc:spChg chg="add mod">
          <ac:chgData name="陆 朱" userId="556a3f276aa04aa3" providerId="LiveId" clId="{7C442166-FAEE-4C62-BD8A-834AD12443FA}" dt="2019-03-20T22:18:13.966" v="370" actId="2711"/>
          <ac:spMkLst>
            <pc:docMk/>
            <pc:sldMk cId="41693183" sldId="258"/>
            <ac:spMk id="8" creationId="{84FE4C8B-CDBD-471D-AC97-73CDD2E97488}"/>
          </ac:spMkLst>
        </pc:spChg>
        <pc:picChg chg="add">
          <ac:chgData name="陆 朱" userId="556a3f276aa04aa3" providerId="LiveId" clId="{7C442166-FAEE-4C62-BD8A-834AD12443FA}" dt="2019-03-20T21:51:07.951" v="182"/>
          <ac:picMkLst>
            <pc:docMk/>
            <pc:sldMk cId="41693183" sldId="258"/>
            <ac:picMk id="6" creationId="{4EB54250-B4CB-4CE9-9696-B0B18AB98B63}"/>
          </ac:picMkLst>
        </pc:picChg>
      </pc:sldChg>
      <pc:sldChg chg="addSp delSp modSp setBg">
        <pc:chgData name="陆 朱" userId="556a3f276aa04aa3" providerId="LiveId" clId="{7C442166-FAEE-4C62-BD8A-834AD12443FA}" dt="2019-03-20T22:19:27.944" v="379"/>
        <pc:sldMkLst>
          <pc:docMk/>
          <pc:sldMk cId="851281365" sldId="259"/>
        </pc:sldMkLst>
        <pc:spChg chg="mod">
          <ac:chgData name="陆 朱" userId="556a3f276aa04aa3" providerId="LiveId" clId="{7C442166-FAEE-4C62-BD8A-834AD12443FA}" dt="2019-03-20T22:18:39.896" v="371" actId="2711"/>
          <ac:spMkLst>
            <pc:docMk/>
            <pc:sldMk cId="851281365" sldId="259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18:39.896" v="371" actId="2711"/>
          <ac:spMkLst>
            <pc:docMk/>
            <pc:sldMk cId="851281365" sldId="259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13.400" v="183" actId="478"/>
          <ac:spMkLst>
            <pc:docMk/>
            <pc:sldMk cId="851281365" sldId="259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18:39.896" v="371" actId="2711"/>
          <ac:spMkLst>
            <pc:docMk/>
            <pc:sldMk cId="851281365" sldId="259"/>
            <ac:spMk id="5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9:52.059" v="335" actId="478"/>
          <ac:spMkLst>
            <pc:docMk/>
            <pc:sldMk cId="851281365" sldId="259"/>
            <ac:spMk id="7" creationId="{D5DDE44B-F8F9-44E7-8784-6A5E1467DCD3}"/>
          </ac:spMkLst>
        </pc:spChg>
        <pc:spChg chg="add mod">
          <ac:chgData name="陆 朱" userId="556a3f276aa04aa3" providerId="LiveId" clId="{7C442166-FAEE-4C62-BD8A-834AD12443FA}" dt="2019-03-20T22:18:39.896" v="371" actId="2711"/>
          <ac:spMkLst>
            <pc:docMk/>
            <pc:sldMk cId="851281365" sldId="259"/>
            <ac:spMk id="8" creationId="{715D8CDB-8D87-4E4A-84AE-D49263439AED}"/>
          </ac:spMkLst>
        </pc:spChg>
        <pc:picChg chg="add">
          <ac:chgData name="陆 朱" userId="556a3f276aa04aa3" providerId="LiveId" clId="{7C442166-FAEE-4C62-BD8A-834AD12443FA}" dt="2019-03-20T21:51:14.007" v="184"/>
          <ac:picMkLst>
            <pc:docMk/>
            <pc:sldMk cId="851281365" sldId="259"/>
            <ac:picMk id="6" creationId="{3F1B953A-4F53-4333-9683-85DDA6226BE3}"/>
          </ac:picMkLst>
        </pc:picChg>
      </pc:sldChg>
      <pc:sldChg chg="addSp delSp modSp setBg">
        <pc:chgData name="陆 朱" userId="556a3f276aa04aa3" providerId="LiveId" clId="{7C442166-FAEE-4C62-BD8A-834AD12443FA}" dt="2019-03-20T22:19:35.937" v="382"/>
        <pc:sldMkLst>
          <pc:docMk/>
          <pc:sldMk cId="3960079523" sldId="260"/>
        </pc:sldMkLst>
        <pc:spChg chg="mod">
          <ac:chgData name="陆 朱" userId="556a3f276aa04aa3" providerId="LiveId" clId="{7C442166-FAEE-4C62-BD8A-834AD12443FA}" dt="2019-03-20T22:18:50.799" v="372" actId="2711"/>
          <ac:spMkLst>
            <pc:docMk/>
            <pc:sldMk cId="3960079523" sldId="260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18:50.799" v="372" actId="2711"/>
          <ac:spMkLst>
            <pc:docMk/>
            <pc:sldMk cId="3960079523" sldId="260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18.586" v="185" actId="478"/>
          <ac:spMkLst>
            <pc:docMk/>
            <pc:sldMk cId="3960079523" sldId="260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18:50.799" v="372" actId="2711"/>
          <ac:spMkLst>
            <pc:docMk/>
            <pc:sldMk cId="3960079523" sldId="260"/>
            <ac:spMk id="5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9:48.567" v="333" actId="478"/>
          <ac:spMkLst>
            <pc:docMk/>
            <pc:sldMk cId="3960079523" sldId="260"/>
            <ac:spMk id="7" creationId="{A55CF261-CAE6-47E4-A52B-74067C26DFEB}"/>
          </ac:spMkLst>
        </pc:spChg>
        <pc:spChg chg="add mod">
          <ac:chgData name="陆 朱" userId="556a3f276aa04aa3" providerId="LiveId" clId="{7C442166-FAEE-4C62-BD8A-834AD12443FA}" dt="2019-03-20T22:18:50.799" v="372" actId="2711"/>
          <ac:spMkLst>
            <pc:docMk/>
            <pc:sldMk cId="3960079523" sldId="260"/>
            <ac:spMk id="8" creationId="{400FCD0A-2BB0-413D-8211-7BB261601D19}"/>
          </ac:spMkLst>
        </pc:spChg>
        <pc:picChg chg="add">
          <ac:chgData name="陆 朱" userId="556a3f276aa04aa3" providerId="LiveId" clId="{7C442166-FAEE-4C62-BD8A-834AD12443FA}" dt="2019-03-20T21:51:19.162" v="186"/>
          <ac:picMkLst>
            <pc:docMk/>
            <pc:sldMk cId="3960079523" sldId="260"/>
            <ac:picMk id="6" creationId="{95082358-A39C-4F30-9A84-39F91FFB6A06}"/>
          </ac:picMkLst>
        </pc:picChg>
      </pc:sldChg>
      <pc:sldChg chg="addSp delSp modSp setBg">
        <pc:chgData name="陆 朱" userId="556a3f276aa04aa3" providerId="LiveId" clId="{7C442166-FAEE-4C62-BD8A-834AD12443FA}" dt="2019-03-20T22:20:27.893" v="393" actId="2711"/>
        <pc:sldMkLst>
          <pc:docMk/>
          <pc:sldMk cId="2156133250" sldId="261"/>
        </pc:sldMkLst>
        <pc:spChg chg="mod">
          <ac:chgData name="陆 朱" userId="556a3f276aa04aa3" providerId="LiveId" clId="{7C442166-FAEE-4C62-BD8A-834AD12443FA}" dt="2019-03-20T22:20:27.893" v="393" actId="2711"/>
          <ac:spMkLst>
            <pc:docMk/>
            <pc:sldMk cId="2156133250" sldId="261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20:27.893" v="393" actId="2711"/>
          <ac:spMkLst>
            <pc:docMk/>
            <pc:sldMk cId="2156133250" sldId="261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35.463" v="191" actId="478"/>
          <ac:spMkLst>
            <pc:docMk/>
            <pc:sldMk cId="2156133250" sldId="261"/>
            <ac:spMk id="5" creationId="{00000000-0000-0000-0000-000000000000}"/>
          </ac:spMkLst>
        </pc:spChg>
        <pc:spChg chg="mod">
          <ac:chgData name="陆 朱" userId="556a3f276aa04aa3" providerId="LiveId" clId="{7C442166-FAEE-4C62-BD8A-834AD12443FA}" dt="2019-03-20T22:20:27.893" v="393" actId="2711"/>
          <ac:spMkLst>
            <pc:docMk/>
            <pc:sldMk cId="2156133250" sldId="261"/>
            <ac:spMk id="6" creationId="{00000000-0000-0000-0000-000000000000}"/>
          </ac:spMkLst>
        </pc:spChg>
        <pc:spChg chg="add del mod">
          <ac:chgData name="陆 朱" userId="556a3f276aa04aa3" providerId="LiveId" clId="{7C442166-FAEE-4C62-BD8A-834AD12443FA}" dt="2019-03-20T21:59:17.556" v="323" actId="478"/>
          <ac:spMkLst>
            <pc:docMk/>
            <pc:sldMk cId="2156133250" sldId="261"/>
            <ac:spMk id="8" creationId="{160872E4-915E-4E68-B353-692027DF558B}"/>
          </ac:spMkLst>
        </pc:spChg>
        <pc:spChg chg="add mod">
          <ac:chgData name="陆 朱" userId="556a3f276aa04aa3" providerId="LiveId" clId="{7C442166-FAEE-4C62-BD8A-834AD12443FA}" dt="2019-03-20T22:20:27.893" v="393" actId="2711"/>
          <ac:spMkLst>
            <pc:docMk/>
            <pc:sldMk cId="2156133250" sldId="261"/>
            <ac:spMk id="9" creationId="{3BF6669C-8D91-4352-BA81-7463B7A04228}"/>
          </ac:spMkLst>
        </pc:spChg>
        <pc:picChg chg="add mod">
          <ac:chgData name="陆 朱" userId="556a3f276aa04aa3" providerId="LiveId" clId="{7C442166-FAEE-4C62-BD8A-834AD12443FA}" dt="2019-03-20T21:55:34.785" v="266" actId="14826"/>
          <ac:picMkLst>
            <pc:docMk/>
            <pc:sldMk cId="2156133250" sldId="261"/>
            <ac:picMk id="7" creationId="{C9B805C0-7D21-468A-96D6-42ACD8069FA1}"/>
          </ac:picMkLst>
        </pc:picChg>
      </pc:sldChg>
      <pc:sldChg chg="addSp delSp modSp setBg">
        <pc:chgData name="陆 朱" userId="556a3f276aa04aa3" providerId="LiveId" clId="{7C442166-FAEE-4C62-BD8A-834AD12443FA}" dt="2019-03-20T22:20:55.404" v="397" actId="2711"/>
        <pc:sldMkLst>
          <pc:docMk/>
          <pc:sldMk cId="2936155147" sldId="262"/>
        </pc:sldMkLst>
        <pc:spChg chg="mod">
          <ac:chgData name="陆 朱" userId="556a3f276aa04aa3" providerId="LiveId" clId="{7C442166-FAEE-4C62-BD8A-834AD12443FA}" dt="2019-03-20T22:20:55.404" v="397" actId="2711"/>
          <ac:spMkLst>
            <pc:docMk/>
            <pc:sldMk cId="2936155147" sldId="262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20:55.404" v="397" actId="2711"/>
          <ac:spMkLst>
            <pc:docMk/>
            <pc:sldMk cId="2936155147" sldId="262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39.606" v="193" actId="478"/>
          <ac:spMkLst>
            <pc:docMk/>
            <pc:sldMk cId="2936155147" sldId="262"/>
            <ac:spMk id="4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9:10.246" v="321" actId="478"/>
          <ac:spMkLst>
            <pc:docMk/>
            <pc:sldMk cId="2936155147" sldId="262"/>
            <ac:spMk id="8" creationId="{AE53C0A8-2E59-4358-8B52-EEF21EDC68C0}"/>
          </ac:spMkLst>
        </pc:spChg>
        <pc:spChg chg="add del">
          <ac:chgData name="陆 朱" userId="556a3f276aa04aa3" providerId="LiveId" clId="{7C442166-FAEE-4C62-BD8A-834AD12443FA}" dt="2019-03-20T21:59:08.264" v="320"/>
          <ac:spMkLst>
            <pc:docMk/>
            <pc:sldMk cId="2936155147" sldId="262"/>
            <ac:spMk id="9" creationId="{CFA0FB22-581C-4698-9EBC-B23CB922DF3B}"/>
          </ac:spMkLst>
        </pc:spChg>
        <pc:spChg chg="add">
          <ac:chgData name="陆 朱" userId="556a3f276aa04aa3" providerId="LiveId" clId="{7C442166-FAEE-4C62-BD8A-834AD12443FA}" dt="2019-03-20T21:59:10.996" v="322"/>
          <ac:spMkLst>
            <pc:docMk/>
            <pc:sldMk cId="2936155147" sldId="262"/>
            <ac:spMk id="10" creationId="{EED9187B-776E-4DF2-BB26-045F98329275}"/>
          </ac:spMkLst>
        </pc:spChg>
        <pc:picChg chg="add del">
          <ac:chgData name="陆 朱" userId="556a3f276aa04aa3" providerId="LiveId" clId="{7C442166-FAEE-4C62-BD8A-834AD12443FA}" dt="2019-03-20T21:56:14.394" v="275" actId="478"/>
          <ac:picMkLst>
            <pc:docMk/>
            <pc:sldMk cId="2936155147" sldId="262"/>
            <ac:picMk id="6" creationId="{0964176D-812A-471F-9A37-D1240C11BB0C}"/>
          </ac:picMkLst>
        </pc:picChg>
        <pc:picChg chg="add">
          <ac:chgData name="陆 朱" userId="556a3f276aa04aa3" providerId="LiveId" clId="{7C442166-FAEE-4C62-BD8A-834AD12443FA}" dt="2019-03-20T21:56:21.569" v="276"/>
          <ac:picMkLst>
            <pc:docMk/>
            <pc:sldMk cId="2936155147" sldId="262"/>
            <ac:picMk id="7" creationId="{C631B03D-1E27-49A7-A38E-541B23E61F0A}"/>
          </ac:picMkLst>
        </pc:picChg>
      </pc:sldChg>
      <pc:sldChg chg="addSp delSp modSp setBg">
        <pc:chgData name="陆 朱" userId="556a3f276aa04aa3" providerId="LiveId" clId="{7C442166-FAEE-4C62-BD8A-834AD12443FA}" dt="2019-03-20T22:27:41.309" v="406"/>
        <pc:sldMkLst>
          <pc:docMk/>
          <pc:sldMk cId="765038573" sldId="263"/>
        </pc:sldMkLst>
        <pc:spChg chg="mod">
          <ac:chgData name="陆 朱" userId="556a3f276aa04aa3" providerId="LiveId" clId="{7C442166-FAEE-4C62-BD8A-834AD12443FA}" dt="2019-03-20T22:27:09.448" v="398" actId="2711"/>
          <ac:spMkLst>
            <pc:docMk/>
            <pc:sldMk cId="765038573" sldId="263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27:09.448" v="398" actId="2711"/>
          <ac:spMkLst>
            <pc:docMk/>
            <pc:sldMk cId="765038573" sldId="263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47.043" v="195" actId="478"/>
          <ac:spMkLst>
            <pc:docMk/>
            <pc:sldMk cId="765038573" sldId="263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27:09.448" v="398" actId="2711"/>
          <ac:spMkLst>
            <pc:docMk/>
            <pc:sldMk cId="765038573" sldId="263"/>
            <ac:spMk id="5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27:21.962" v="402" actId="20577"/>
          <ac:spMkLst>
            <pc:docMk/>
            <pc:sldMk cId="765038573" sldId="263"/>
            <ac:spMk id="8" creationId="{DFB66B06-ED98-4E53-955C-294134EEAAA0}"/>
          </ac:spMkLst>
        </pc:spChg>
        <pc:picChg chg="add del">
          <ac:chgData name="陆 朱" userId="556a3f276aa04aa3" providerId="LiveId" clId="{7C442166-FAEE-4C62-BD8A-834AD12443FA}" dt="2019-03-20T21:56:43.561" v="277" actId="478"/>
          <ac:picMkLst>
            <pc:docMk/>
            <pc:sldMk cId="765038573" sldId="263"/>
            <ac:picMk id="6" creationId="{F5BE7385-7BAA-48FB-A454-F0C82F38A044}"/>
          </ac:picMkLst>
        </pc:picChg>
        <pc:picChg chg="add">
          <ac:chgData name="陆 朱" userId="556a3f276aa04aa3" providerId="LiveId" clId="{7C442166-FAEE-4C62-BD8A-834AD12443FA}" dt="2019-03-20T21:56:44.788" v="278"/>
          <ac:picMkLst>
            <pc:docMk/>
            <pc:sldMk cId="765038573" sldId="263"/>
            <ac:picMk id="7" creationId="{1ABAF311-FC49-493B-A085-485DA8438FDB}"/>
          </ac:picMkLst>
        </pc:picChg>
      </pc:sldChg>
      <pc:sldChg chg="addSp delSp modSp setBg">
        <pc:chgData name="陆 朱" userId="556a3f276aa04aa3" providerId="LiveId" clId="{7C442166-FAEE-4C62-BD8A-834AD12443FA}" dt="2019-03-20T22:27:48.361" v="409"/>
        <pc:sldMkLst>
          <pc:docMk/>
          <pc:sldMk cId="107525221" sldId="264"/>
        </pc:sldMkLst>
        <pc:spChg chg="mod">
          <ac:chgData name="陆 朱" userId="556a3f276aa04aa3" providerId="LiveId" clId="{7C442166-FAEE-4C62-BD8A-834AD12443FA}" dt="2019-03-20T22:27:33.143" v="403" actId="2711"/>
          <ac:spMkLst>
            <pc:docMk/>
            <pc:sldMk cId="107525221" sldId="264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27:33.143" v="403" actId="2711"/>
          <ac:spMkLst>
            <pc:docMk/>
            <pc:sldMk cId="107525221" sldId="264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50.449" v="197" actId="478"/>
          <ac:spMkLst>
            <pc:docMk/>
            <pc:sldMk cId="107525221" sldId="264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27:33.143" v="403" actId="2711"/>
          <ac:spMkLst>
            <pc:docMk/>
            <pc:sldMk cId="107525221" sldId="264"/>
            <ac:spMk id="5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9:00.615" v="317" actId="478"/>
          <ac:spMkLst>
            <pc:docMk/>
            <pc:sldMk cId="107525221" sldId="264"/>
            <ac:spMk id="8" creationId="{58EBFF30-5F00-4073-9D56-2734B3ECC5EF}"/>
          </ac:spMkLst>
        </pc:spChg>
        <pc:spChg chg="add mod">
          <ac:chgData name="陆 朱" userId="556a3f276aa04aa3" providerId="LiveId" clId="{7C442166-FAEE-4C62-BD8A-834AD12443FA}" dt="2019-03-20T22:27:33.143" v="403" actId="2711"/>
          <ac:spMkLst>
            <pc:docMk/>
            <pc:sldMk cId="107525221" sldId="264"/>
            <ac:spMk id="9" creationId="{F181C726-5C15-4E15-A4E2-495B0EF9E21A}"/>
          </ac:spMkLst>
        </pc:spChg>
        <pc:picChg chg="add del">
          <ac:chgData name="陆 朱" userId="556a3f276aa04aa3" providerId="LiveId" clId="{7C442166-FAEE-4C62-BD8A-834AD12443FA}" dt="2019-03-20T21:56:48.567" v="279" actId="478"/>
          <ac:picMkLst>
            <pc:docMk/>
            <pc:sldMk cId="107525221" sldId="264"/>
            <ac:picMk id="6" creationId="{D42B1E72-2272-4BBB-8E39-FCBE7C848085}"/>
          </ac:picMkLst>
        </pc:picChg>
        <pc:picChg chg="add">
          <ac:chgData name="陆 朱" userId="556a3f276aa04aa3" providerId="LiveId" clId="{7C442166-FAEE-4C62-BD8A-834AD12443FA}" dt="2019-03-20T21:56:49.289" v="280"/>
          <ac:picMkLst>
            <pc:docMk/>
            <pc:sldMk cId="107525221" sldId="264"/>
            <ac:picMk id="7" creationId="{531E7A5F-EDCB-47F0-B399-8D45C014B39F}"/>
          </ac:picMkLst>
        </pc:picChg>
      </pc:sldChg>
      <pc:sldChg chg="addSp delSp modSp setBg">
        <pc:chgData name="陆 朱" userId="556a3f276aa04aa3" providerId="LiveId" clId="{7C442166-FAEE-4C62-BD8A-834AD12443FA}" dt="2019-03-20T22:20:03.593" v="389"/>
        <pc:sldMkLst>
          <pc:docMk/>
          <pc:sldMk cId="4010661507" sldId="266"/>
        </pc:sldMkLst>
        <pc:spChg chg="mod">
          <ac:chgData name="陆 朱" userId="556a3f276aa04aa3" providerId="LiveId" clId="{7C442166-FAEE-4C62-BD8A-834AD12443FA}" dt="2019-03-20T22:19:56.662" v="386" actId="2711"/>
          <ac:spMkLst>
            <pc:docMk/>
            <pc:sldMk cId="4010661507" sldId="266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19:56.662" v="386" actId="2711"/>
          <ac:spMkLst>
            <pc:docMk/>
            <pc:sldMk cId="4010661507" sldId="266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28.301" v="188" actId="478"/>
          <ac:spMkLst>
            <pc:docMk/>
            <pc:sldMk cId="4010661507" sldId="266"/>
            <ac:spMk id="6" creationId="{00000000-0000-0000-0000-000000000000}"/>
          </ac:spMkLst>
        </pc:spChg>
        <pc:spChg chg="mod">
          <ac:chgData name="陆 朱" userId="556a3f276aa04aa3" providerId="LiveId" clId="{7C442166-FAEE-4C62-BD8A-834AD12443FA}" dt="2019-03-20T22:19:56.662" v="386" actId="2711"/>
          <ac:spMkLst>
            <pc:docMk/>
            <pc:sldMk cId="4010661507" sldId="266"/>
            <ac:spMk id="7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9:24.988" v="325" actId="478"/>
          <ac:spMkLst>
            <pc:docMk/>
            <pc:sldMk cId="4010661507" sldId="266"/>
            <ac:spMk id="9" creationId="{84CD21BD-DA5A-4F5F-915D-8F77B3C6B357}"/>
          </ac:spMkLst>
        </pc:spChg>
        <pc:spChg chg="add del">
          <ac:chgData name="陆 朱" userId="556a3f276aa04aa3" providerId="LiveId" clId="{7C442166-FAEE-4C62-BD8A-834AD12443FA}" dt="2019-03-20T21:59:28.803" v="327"/>
          <ac:spMkLst>
            <pc:docMk/>
            <pc:sldMk cId="4010661507" sldId="266"/>
            <ac:spMk id="10" creationId="{1BE98B8E-F16F-45F1-ACD4-3FFDEBDD6C24}"/>
          </ac:spMkLst>
        </pc:spChg>
        <pc:spChg chg="add mod">
          <ac:chgData name="陆 朱" userId="556a3f276aa04aa3" providerId="LiveId" clId="{7C442166-FAEE-4C62-BD8A-834AD12443FA}" dt="2019-03-20T22:19:56.662" v="386" actId="2711"/>
          <ac:spMkLst>
            <pc:docMk/>
            <pc:sldMk cId="4010661507" sldId="266"/>
            <ac:spMk id="11" creationId="{29DDAF31-CC50-4825-A160-6A47D573AD2C}"/>
          </ac:spMkLst>
        </pc:spChg>
        <pc:picChg chg="add">
          <ac:chgData name="陆 朱" userId="556a3f276aa04aa3" providerId="LiveId" clId="{7C442166-FAEE-4C62-BD8A-834AD12443FA}" dt="2019-03-20T21:51:28.925" v="189"/>
          <ac:picMkLst>
            <pc:docMk/>
            <pc:sldMk cId="4010661507" sldId="266"/>
            <ac:picMk id="8" creationId="{0A70D936-4E42-48AB-9792-8AED70BF4BE0}"/>
          </ac:picMkLst>
        </pc:picChg>
      </pc:sldChg>
      <pc:sldChg chg="addSp delSp modSp del">
        <pc:chgData name="陆 朱" userId="556a3f276aa04aa3" providerId="LiveId" clId="{7C442166-FAEE-4C62-BD8A-834AD12443FA}" dt="2019-03-20T21:44:26.687" v="32" actId="2696"/>
        <pc:sldMkLst>
          <pc:docMk/>
          <pc:sldMk cId="2135870983" sldId="267"/>
        </pc:sldMkLst>
        <pc:spChg chg="add mod">
          <ac:chgData name="陆 朱" userId="556a3f276aa04aa3" providerId="LiveId" clId="{7C442166-FAEE-4C62-BD8A-834AD12443FA}" dt="2019-03-20T21:44:25.137" v="31"/>
          <ac:spMkLst>
            <pc:docMk/>
            <pc:sldMk cId="2135870983" sldId="267"/>
            <ac:spMk id="2" creationId="{6299555B-BD4D-4BA7-B527-AB5488F3311D}"/>
          </ac:spMkLst>
        </pc:spChg>
        <pc:spChg chg="del mod">
          <ac:chgData name="陆 朱" userId="556a3f276aa04aa3" providerId="LiveId" clId="{7C442166-FAEE-4C62-BD8A-834AD12443FA}" dt="2019-03-20T21:44:25.137" v="31"/>
          <ac:spMkLst>
            <pc:docMk/>
            <pc:sldMk cId="2135870983" sldId="267"/>
            <ac:spMk id="3" creationId="{00000000-0000-0000-0000-000000000000}"/>
          </ac:spMkLst>
        </pc:spChg>
      </pc:sldChg>
      <pc:sldChg chg="addSp delSp modSp setBg">
        <pc:chgData name="陆 朱" userId="556a3f276aa04aa3" providerId="LiveId" clId="{7C442166-FAEE-4C62-BD8A-834AD12443FA}" dt="2019-03-20T22:17:51.929" v="366"/>
        <pc:sldMkLst>
          <pc:docMk/>
          <pc:sldMk cId="1952148171" sldId="268"/>
        </pc:sldMkLst>
        <pc:spChg chg="mod">
          <ac:chgData name="陆 朱" userId="556a3f276aa04aa3" providerId="LiveId" clId="{7C442166-FAEE-4C62-BD8A-834AD12443FA}" dt="2019-03-20T22:00:27.689" v="346" actId="2711"/>
          <ac:spMkLst>
            <pc:docMk/>
            <pc:sldMk cId="1952148171" sldId="268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00:27.768" v="347" actId="27636"/>
          <ac:spMkLst>
            <pc:docMk/>
            <pc:sldMk cId="1952148171" sldId="268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49:05.420" v="167" actId="478"/>
          <ac:spMkLst>
            <pc:docMk/>
            <pc:sldMk cId="1952148171" sldId="268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00:27.689" v="346" actId="2711"/>
          <ac:spMkLst>
            <pc:docMk/>
            <pc:sldMk cId="1952148171" sldId="268"/>
            <ac:spMk id="5" creationId="{00000000-0000-0000-0000-000000000000}"/>
          </ac:spMkLst>
        </pc:spChg>
        <pc:spChg chg="add del mod">
          <ac:chgData name="陆 朱" userId="556a3f276aa04aa3" providerId="LiveId" clId="{7C442166-FAEE-4C62-BD8A-834AD12443FA}" dt="2019-03-20T22:00:10.967" v="343" actId="478"/>
          <ac:spMkLst>
            <pc:docMk/>
            <pc:sldMk cId="1952148171" sldId="268"/>
            <ac:spMk id="11" creationId="{78FC07E0-030C-46E0-93C0-89E6ABA822C9}"/>
          </ac:spMkLst>
        </pc:spChg>
        <pc:spChg chg="add mod">
          <ac:chgData name="陆 朱" userId="556a3f276aa04aa3" providerId="LiveId" clId="{7C442166-FAEE-4C62-BD8A-834AD12443FA}" dt="2019-03-20T22:00:27.689" v="346" actId="2711"/>
          <ac:spMkLst>
            <pc:docMk/>
            <pc:sldMk cId="1952148171" sldId="268"/>
            <ac:spMk id="12" creationId="{19B871C9-AB51-45D4-AD66-068B0702406C}"/>
          </ac:spMkLst>
        </pc:spChg>
        <pc:picChg chg="add del mod">
          <ac:chgData name="陆 朱" userId="556a3f276aa04aa3" providerId="LiveId" clId="{7C442166-FAEE-4C62-BD8A-834AD12443FA}" dt="2019-03-20T21:50:05.244" v="171" actId="931"/>
          <ac:picMkLst>
            <pc:docMk/>
            <pc:sldMk cId="1952148171" sldId="268"/>
            <ac:picMk id="7" creationId="{28A78FF5-14F8-4587-AB59-E57EA960E9F2}"/>
          </ac:picMkLst>
        </pc:picChg>
        <pc:picChg chg="add mod">
          <ac:chgData name="陆 朱" userId="556a3f276aa04aa3" providerId="LiveId" clId="{7C442166-FAEE-4C62-BD8A-834AD12443FA}" dt="2019-03-20T21:50:43.921" v="173" actId="1076"/>
          <ac:picMkLst>
            <pc:docMk/>
            <pc:sldMk cId="1952148171" sldId="268"/>
            <ac:picMk id="9" creationId="{DFB9252E-E8E3-4181-8DD7-2AC96C7F4D24}"/>
          </ac:picMkLst>
        </pc:picChg>
        <pc:picChg chg="add mod">
          <ac:chgData name="陆 朱" userId="556a3f276aa04aa3" providerId="LiveId" clId="{7C442166-FAEE-4C62-BD8A-834AD12443FA}" dt="2019-03-20T21:54:28.226" v="257" actId="1076"/>
          <ac:picMkLst>
            <pc:docMk/>
            <pc:sldMk cId="1952148171" sldId="268"/>
            <ac:picMk id="10" creationId="{08191D60-FFEB-4674-B24F-170CF6A2EDF1}"/>
          </ac:picMkLst>
        </pc:picChg>
        <pc:picChg chg="add del mod modCrop">
          <ac:chgData name="陆 朱" userId="556a3f276aa04aa3" providerId="LiveId" clId="{7C442166-FAEE-4C62-BD8A-834AD12443FA}" dt="2019-03-20T22:17:41.356" v="363" actId="478"/>
          <ac:picMkLst>
            <pc:docMk/>
            <pc:sldMk cId="1952148171" sldId="268"/>
            <ac:picMk id="14" creationId="{D72C62F8-38D6-488E-82B7-47D9DC2B9ADA}"/>
          </ac:picMkLst>
        </pc:picChg>
      </pc:sldChg>
      <pc:sldChg chg="addSp delSp modSp setBg">
        <pc:chgData name="陆 朱" userId="556a3f276aa04aa3" providerId="LiveId" clId="{7C442166-FAEE-4C62-BD8A-834AD12443FA}" dt="2019-03-20T22:28:04.647" v="414"/>
        <pc:sldMkLst>
          <pc:docMk/>
          <pc:sldMk cId="1900969112" sldId="269"/>
        </pc:sldMkLst>
        <pc:spChg chg="mod">
          <ac:chgData name="陆 朱" userId="556a3f276aa04aa3" providerId="LiveId" clId="{7C442166-FAEE-4C62-BD8A-834AD12443FA}" dt="2019-03-20T22:27:57.321" v="411" actId="27636"/>
          <ac:spMkLst>
            <pc:docMk/>
            <pc:sldMk cId="1900969112" sldId="269"/>
            <ac:spMk id="3" creationId="{00000000-0000-0000-0000-000000000000}"/>
          </ac:spMkLst>
        </pc:spChg>
        <pc:spChg chg="mod">
          <ac:chgData name="陆 朱" userId="556a3f276aa04aa3" providerId="LiveId" clId="{7C442166-FAEE-4C62-BD8A-834AD12443FA}" dt="2019-03-20T22:27:57.246" v="410" actId="2711"/>
          <ac:spMkLst>
            <pc:docMk/>
            <pc:sldMk cId="1900969112" sldId="269"/>
            <ac:spMk id="7" creationId="{00000000-0000-0000-0000-000000000000}"/>
          </ac:spMkLst>
        </pc:spChg>
        <pc:spChg chg="del">
          <ac:chgData name="陆 朱" userId="556a3f276aa04aa3" providerId="LiveId" clId="{7C442166-FAEE-4C62-BD8A-834AD12443FA}" dt="2019-03-20T21:51:55.179" v="199" actId="478"/>
          <ac:spMkLst>
            <pc:docMk/>
            <pc:sldMk cId="1900969112" sldId="269"/>
            <ac:spMk id="8" creationId="{00000000-0000-0000-0000-000000000000}"/>
          </ac:spMkLst>
        </pc:spChg>
        <pc:spChg chg="mod">
          <ac:chgData name="陆 朱" userId="556a3f276aa04aa3" providerId="LiveId" clId="{7C442166-FAEE-4C62-BD8A-834AD12443FA}" dt="2019-03-20T22:27:57.246" v="410" actId="2711"/>
          <ac:spMkLst>
            <pc:docMk/>
            <pc:sldMk cId="1900969112" sldId="269"/>
            <ac:spMk id="9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8:53.340" v="315" actId="478"/>
          <ac:spMkLst>
            <pc:docMk/>
            <pc:sldMk cId="1900969112" sldId="269"/>
            <ac:spMk id="11" creationId="{990BB80F-1F86-4DAE-9664-9C31271EBC40}"/>
          </ac:spMkLst>
        </pc:spChg>
        <pc:spChg chg="add mod">
          <ac:chgData name="陆 朱" userId="556a3f276aa04aa3" providerId="LiveId" clId="{7C442166-FAEE-4C62-BD8A-834AD12443FA}" dt="2019-03-20T22:27:57.246" v="410" actId="2711"/>
          <ac:spMkLst>
            <pc:docMk/>
            <pc:sldMk cId="1900969112" sldId="269"/>
            <ac:spMk id="12" creationId="{1A3BF5D4-DF0C-4569-9AC3-7A7E9022BCFF}"/>
          </ac:spMkLst>
        </pc:spChg>
        <pc:picChg chg="add del">
          <ac:chgData name="陆 朱" userId="556a3f276aa04aa3" providerId="LiveId" clId="{7C442166-FAEE-4C62-BD8A-834AD12443FA}" dt="2019-03-20T21:57:09.575" v="281" actId="478"/>
          <ac:picMkLst>
            <pc:docMk/>
            <pc:sldMk cId="1900969112" sldId="269"/>
            <ac:picMk id="6" creationId="{2CD03851-F3D9-4B50-964C-35879E68E3EC}"/>
          </ac:picMkLst>
        </pc:picChg>
        <pc:picChg chg="add">
          <ac:chgData name="陆 朱" userId="556a3f276aa04aa3" providerId="LiveId" clId="{7C442166-FAEE-4C62-BD8A-834AD12443FA}" dt="2019-03-20T21:57:10.919" v="282"/>
          <ac:picMkLst>
            <pc:docMk/>
            <pc:sldMk cId="1900969112" sldId="269"/>
            <ac:picMk id="10" creationId="{068D7CF4-62B1-4BEB-963D-9A2A7072E013}"/>
          </ac:picMkLst>
        </pc:picChg>
      </pc:sldChg>
      <pc:sldChg chg="addSp delSp modSp setBg">
        <pc:chgData name="陆 朱" userId="556a3f276aa04aa3" providerId="LiveId" clId="{7C442166-FAEE-4C62-BD8A-834AD12443FA}" dt="2019-03-20T22:35:46.849" v="532" actId="478"/>
        <pc:sldMkLst>
          <pc:docMk/>
          <pc:sldMk cId="1888244621" sldId="270"/>
        </pc:sldMkLst>
        <pc:spChg chg="del mod">
          <ac:chgData name="陆 朱" userId="556a3f276aa04aa3" providerId="LiveId" clId="{7C442166-FAEE-4C62-BD8A-834AD12443FA}" dt="2019-03-20T22:35:46.849" v="532" actId="478"/>
          <ac:spMkLst>
            <pc:docMk/>
            <pc:sldMk cId="1888244621" sldId="270"/>
            <ac:spMk id="2" creationId="{00000000-0000-0000-0000-000000000000}"/>
          </ac:spMkLst>
        </pc:spChg>
        <pc:spChg chg="del">
          <ac:chgData name="陆 朱" userId="556a3f276aa04aa3" providerId="LiveId" clId="{7C442166-FAEE-4C62-BD8A-834AD12443FA}" dt="2019-03-20T21:52:04.155" v="201" actId="478"/>
          <ac:spMkLst>
            <pc:docMk/>
            <pc:sldMk cId="1888244621" sldId="270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28:14.180" v="415" actId="2711"/>
          <ac:spMkLst>
            <pc:docMk/>
            <pc:sldMk cId="1888244621" sldId="270"/>
            <ac:spMk id="5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28:14.180" v="415" actId="2711"/>
          <ac:spMkLst>
            <pc:docMk/>
            <pc:sldMk cId="1888244621" sldId="270"/>
            <ac:spMk id="9" creationId="{6333A201-9C10-4478-82E6-5511D579BEA1}"/>
          </ac:spMkLst>
        </pc:spChg>
        <pc:graphicFrameChg chg="mod">
          <ac:chgData name="陆 朱" userId="556a3f276aa04aa3" providerId="LiveId" clId="{7C442166-FAEE-4C62-BD8A-834AD12443FA}" dt="2019-03-20T22:28:54.283" v="453" actId="692"/>
          <ac:graphicFrameMkLst>
            <pc:docMk/>
            <pc:sldMk cId="1888244621" sldId="270"/>
            <ac:graphicFrameMk id="7" creationId="{00000000-0000-0000-0000-000000000000}"/>
          </ac:graphicFrameMkLst>
        </pc:graphicFrameChg>
        <pc:picChg chg="add del">
          <ac:chgData name="陆 朱" userId="556a3f276aa04aa3" providerId="LiveId" clId="{7C442166-FAEE-4C62-BD8A-834AD12443FA}" dt="2019-03-20T21:57:14.944" v="283" actId="478"/>
          <ac:picMkLst>
            <pc:docMk/>
            <pc:sldMk cId="1888244621" sldId="270"/>
            <ac:picMk id="6" creationId="{F3124BFD-FBBF-4E11-8BD7-3ABB0EC3827E}"/>
          </ac:picMkLst>
        </pc:picChg>
        <pc:picChg chg="add mod">
          <ac:chgData name="陆 朱" userId="556a3f276aa04aa3" providerId="LiveId" clId="{7C442166-FAEE-4C62-BD8A-834AD12443FA}" dt="2019-03-20T22:28:14.180" v="415" actId="2711"/>
          <ac:picMkLst>
            <pc:docMk/>
            <pc:sldMk cId="1888244621" sldId="270"/>
            <ac:picMk id="8" creationId="{DBAE8229-F6C8-40BA-AC8D-7B45B2971D5D}"/>
          </ac:picMkLst>
        </pc:picChg>
      </pc:sldChg>
      <pc:sldChg chg="addSp delSp modSp setBg">
        <pc:chgData name="陆 朱" userId="556a3f276aa04aa3" providerId="LiveId" clId="{7C442166-FAEE-4C62-BD8A-834AD12443FA}" dt="2019-03-20T22:19:43.522" v="385"/>
        <pc:sldMkLst>
          <pc:docMk/>
          <pc:sldMk cId="2831997631" sldId="271"/>
        </pc:sldMkLst>
        <pc:spChg chg="mod">
          <ac:chgData name="陆 朱" userId="556a3f276aa04aa3" providerId="LiveId" clId="{7C442166-FAEE-4C62-BD8A-834AD12443FA}" dt="2019-03-20T22:19:13.257" v="373" actId="2711"/>
          <ac:spMkLst>
            <pc:docMk/>
            <pc:sldMk cId="2831997631" sldId="271"/>
            <ac:spMk id="2" creationId="{00000000-0000-0000-0000-000000000000}"/>
          </ac:spMkLst>
        </pc:spChg>
        <pc:spChg chg="mod">
          <ac:chgData name="陆 朱" userId="556a3f276aa04aa3" providerId="LiveId" clId="{7C442166-FAEE-4C62-BD8A-834AD12443FA}" dt="2019-03-20T22:19:13.257" v="373" actId="2711"/>
          <ac:spMkLst>
            <pc:docMk/>
            <pc:sldMk cId="2831997631" sldId="271"/>
            <ac:spMk id="3" creationId="{00000000-0000-0000-0000-000000000000}"/>
          </ac:spMkLst>
        </pc:spChg>
        <pc:spChg chg="del">
          <ac:chgData name="陆 朱" userId="556a3f276aa04aa3" providerId="LiveId" clId="{7C442166-FAEE-4C62-BD8A-834AD12443FA}" dt="2019-03-20T21:51:24.591" v="187" actId="478"/>
          <ac:spMkLst>
            <pc:docMk/>
            <pc:sldMk cId="2831997631" sldId="271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19:13.257" v="373" actId="2711"/>
          <ac:spMkLst>
            <pc:docMk/>
            <pc:sldMk cId="2831997631" sldId="271"/>
            <ac:spMk id="5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19:13.257" v="373" actId="2711"/>
          <ac:spMkLst>
            <pc:docMk/>
            <pc:sldMk cId="2831997631" sldId="271"/>
            <ac:spMk id="7" creationId="{89707658-08F6-465C-BA94-E5C56BBE53BB}"/>
          </ac:spMkLst>
        </pc:spChg>
        <pc:picChg chg="add">
          <ac:chgData name="陆 朱" userId="556a3f276aa04aa3" providerId="LiveId" clId="{7C442166-FAEE-4C62-BD8A-834AD12443FA}" dt="2019-03-20T21:51:30.564" v="190"/>
          <ac:picMkLst>
            <pc:docMk/>
            <pc:sldMk cId="2831997631" sldId="271"/>
            <ac:picMk id="6" creationId="{4D8D4982-CA04-44FF-81C8-024D874F1C3B}"/>
          </ac:picMkLst>
        </pc:picChg>
      </pc:sldChg>
      <pc:sldChg chg="addSp delSp setBg">
        <pc:chgData name="陆 朱" userId="556a3f276aa04aa3" providerId="LiveId" clId="{7C442166-FAEE-4C62-BD8A-834AD12443FA}" dt="2019-03-20T22:16:51.390" v="360"/>
        <pc:sldMkLst>
          <pc:docMk/>
          <pc:sldMk cId="1395505993" sldId="272"/>
        </pc:sldMkLst>
        <pc:spChg chg="del">
          <ac:chgData name="陆 朱" userId="556a3f276aa04aa3" providerId="LiveId" clId="{7C442166-FAEE-4C62-BD8A-834AD12443FA}" dt="2019-03-20T21:50:49.624" v="174" actId="478"/>
          <ac:spMkLst>
            <pc:docMk/>
            <pc:sldMk cId="1395505993" sldId="272"/>
            <ac:spMk id="4" creationId="{00000000-0000-0000-0000-000000000000}"/>
          </ac:spMkLst>
        </pc:spChg>
        <pc:spChg chg="add del">
          <ac:chgData name="陆 朱" userId="556a3f276aa04aa3" providerId="LiveId" clId="{7C442166-FAEE-4C62-BD8A-834AD12443FA}" dt="2019-03-20T21:50:51.679" v="176"/>
          <ac:spMkLst>
            <pc:docMk/>
            <pc:sldMk cId="1395505993" sldId="272"/>
            <ac:spMk id="6" creationId="{6BA3CA5A-DF9C-40D0-AC1E-BAE4ADDA1680}"/>
          </ac:spMkLst>
        </pc:spChg>
        <pc:spChg chg="add del">
          <ac:chgData name="陆 朱" userId="556a3f276aa04aa3" providerId="LiveId" clId="{7C442166-FAEE-4C62-BD8A-834AD12443FA}" dt="2019-03-20T22:00:05.742" v="341" actId="478"/>
          <ac:spMkLst>
            <pc:docMk/>
            <pc:sldMk cId="1395505993" sldId="272"/>
            <ac:spMk id="8" creationId="{D8CD983A-0804-415F-B39D-46488A131509}"/>
          </ac:spMkLst>
        </pc:spChg>
        <pc:spChg chg="add">
          <ac:chgData name="陆 朱" userId="556a3f276aa04aa3" providerId="LiveId" clId="{7C442166-FAEE-4C62-BD8A-834AD12443FA}" dt="2019-03-20T22:00:06.469" v="342"/>
          <ac:spMkLst>
            <pc:docMk/>
            <pc:sldMk cId="1395505993" sldId="272"/>
            <ac:spMk id="9" creationId="{CE400598-DE58-4B1D-B0EF-DFF512C1CDA7}"/>
          </ac:spMkLst>
        </pc:spChg>
        <pc:picChg chg="add">
          <ac:chgData name="陆 朱" userId="556a3f276aa04aa3" providerId="LiveId" clId="{7C442166-FAEE-4C62-BD8A-834AD12443FA}" dt="2019-03-20T21:50:57.274" v="178"/>
          <ac:picMkLst>
            <pc:docMk/>
            <pc:sldMk cId="1395505993" sldId="272"/>
            <ac:picMk id="7" creationId="{2D52B0A3-F569-4531-8EE8-63B8E925D7F3}"/>
          </ac:picMkLst>
        </pc:picChg>
      </pc:sldChg>
      <pc:sldChg chg="addSp delSp modSp setBg">
        <pc:chgData name="陆 朱" userId="556a3f276aa04aa3" providerId="LiveId" clId="{7C442166-FAEE-4C62-BD8A-834AD12443FA}" dt="2019-03-20T22:34:50.504" v="523" actId="478"/>
        <pc:sldMkLst>
          <pc:docMk/>
          <pc:sldMk cId="4275218995" sldId="273"/>
        </pc:sldMkLst>
        <pc:spChg chg="del">
          <ac:chgData name="陆 朱" userId="556a3f276aa04aa3" providerId="LiveId" clId="{7C442166-FAEE-4C62-BD8A-834AD12443FA}" dt="2019-03-20T22:34:50.504" v="523" actId="478"/>
          <ac:spMkLst>
            <pc:docMk/>
            <pc:sldMk cId="4275218995" sldId="273"/>
            <ac:spMk id="2" creationId="{6E4883DA-C804-45AE-8038-E9014817BFC2}"/>
          </ac:spMkLst>
        </pc:spChg>
        <pc:spChg chg="del">
          <ac:chgData name="陆 朱" userId="556a3f276aa04aa3" providerId="LiveId" clId="{7C442166-FAEE-4C62-BD8A-834AD12443FA}" dt="2019-03-20T21:52:59.773" v="219" actId="478"/>
          <ac:spMkLst>
            <pc:docMk/>
            <pc:sldMk cId="4275218995" sldId="273"/>
            <ac:spMk id="4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34:19.716" v="516" actId="20577"/>
          <ac:spMkLst>
            <pc:docMk/>
            <pc:sldMk cId="4275218995" sldId="273"/>
            <ac:spMk id="8" creationId="{9DFB10DD-3E6D-494C-8D9A-8E424E6232AD}"/>
          </ac:spMkLst>
        </pc:spChg>
        <pc:picChg chg="add mod">
          <ac:chgData name="陆 朱" userId="556a3f276aa04aa3" providerId="LiveId" clId="{7C442166-FAEE-4C62-BD8A-834AD12443FA}" dt="2019-03-20T22:33:32.523" v="507" actId="14826"/>
          <ac:picMkLst>
            <pc:docMk/>
            <pc:sldMk cId="4275218995" sldId="273"/>
            <ac:picMk id="7" creationId="{36E9BC84-183F-4413-A970-9D3579D3DA95}"/>
          </ac:picMkLst>
        </pc:picChg>
      </pc:sldChg>
      <pc:sldChg chg="addSp delSp modSp setBg">
        <pc:chgData name="陆 朱" userId="556a3f276aa04aa3" providerId="LiveId" clId="{7C442166-FAEE-4C62-BD8A-834AD12443FA}" dt="2019-03-20T22:32:03.587" v="490" actId="20577"/>
        <pc:sldMkLst>
          <pc:docMk/>
          <pc:sldMk cId="1402445807" sldId="274"/>
        </pc:sldMkLst>
        <pc:spChg chg="del">
          <ac:chgData name="陆 朱" userId="556a3f276aa04aa3" providerId="LiveId" clId="{7C442166-FAEE-4C62-BD8A-834AD12443FA}" dt="2019-03-20T21:52:16.586" v="207" actId="478"/>
          <ac:spMkLst>
            <pc:docMk/>
            <pc:sldMk cId="1402445807" sldId="274"/>
            <ac:spMk id="5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32:03.587" v="490" actId="20577"/>
          <ac:spMkLst>
            <pc:docMk/>
            <pc:sldMk cId="1402445807" sldId="274"/>
            <ac:spMk id="8" creationId="{A15859AB-E57A-4863-86DA-7331F923288B}"/>
          </ac:spMkLst>
        </pc:spChg>
        <pc:picChg chg="add mod">
          <ac:chgData name="陆 朱" userId="556a3f276aa04aa3" providerId="LiveId" clId="{7C442166-FAEE-4C62-BD8A-834AD12443FA}" dt="2019-03-20T22:29:54.316" v="465" actId="14826"/>
          <ac:picMkLst>
            <pc:docMk/>
            <pc:sldMk cId="1402445807" sldId="274"/>
            <ac:picMk id="7" creationId="{87F6B68D-3586-4E87-AEA2-3B43B32D644B}"/>
          </ac:picMkLst>
        </pc:picChg>
      </pc:sldChg>
      <pc:sldChg chg="addSp modSp setBg">
        <pc:chgData name="陆 朱" userId="556a3f276aa04aa3" providerId="LiveId" clId="{7C442166-FAEE-4C62-BD8A-834AD12443FA}" dt="2019-03-20T22:35:16.822" v="531" actId="2711"/>
        <pc:sldMkLst>
          <pc:docMk/>
          <pc:sldMk cId="184289674" sldId="275"/>
        </pc:sldMkLst>
        <pc:spChg chg="mod">
          <ac:chgData name="陆 朱" userId="556a3f276aa04aa3" providerId="LiveId" clId="{7C442166-FAEE-4C62-BD8A-834AD12443FA}" dt="2019-03-20T22:35:16.822" v="531" actId="2711"/>
          <ac:spMkLst>
            <pc:docMk/>
            <pc:sldMk cId="184289674" sldId="275"/>
            <ac:spMk id="2" creationId="{00000000-0000-0000-0000-000000000000}"/>
          </ac:spMkLst>
        </pc:spChg>
        <pc:spChg chg="add">
          <ac:chgData name="陆 朱" userId="556a3f276aa04aa3" providerId="LiveId" clId="{7C442166-FAEE-4C62-BD8A-834AD12443FA}" dt="2019-03-20T22:34:27.439" v="518"/>
          <ac:spMkLst>
            <pc:docMk/>
            <pc:sldMk cId="184289674" sldId="275"/>
            <ac:spMk id="7" creationId="{BB890F90-74CB-4E92-9F7C-777E299ADE8A}"/>
          </ac:spMkLst>
        </pc:spChg>
        <pc:picChg chg="add mod">
          <ac:chgData name="陆 朱" userId="556a3f276aa04aa3" providerId="LiveId" clId="{7C442166-FAEE-4C62-BD8A-834AD12443FA}" dt="2019-03-20T22:33:57.566" v="510" actId="14826"/>
          <ac:picMkLst>
            <pc:docMk/>
            <pc:sldMk cId="184289674" sldId="275"/>
            <ac:picMk id="6" creationId="{000C7FAF-94FC-4B99-ABF5-10A6DF34C020}"/>
          </ac:picMkLst>
        </pc:picChg>
      </pc:sldChg>
      <pc:sldChg chg="addSp delSp modSp setBg">
        <pc:chgData name="陆 朱" userId="556a3f276aa04aa3" providerId="LiveId" clId="{7C442166-FAEE-4C62-BD8A-834AD12443FA}" dt="2019-03-20T22:32:08.051" v="491"/>
        <pc:sldMkLst>
          <pc:docMk/>
          <pc:sldMk cId="1347434514" sldId="276"/>
        </pc:sldMkLst>
        <pc:spChg chg="mod">
          <ac:chgData name="陆 朱" userId="556a3f276aa04aa3" providerId="LiveId" clId="{7C442166-FAEE-4C62-BD8A-834AD12443FA}" dt="2019-03-20T22:30:07.898" v="469" actId="404"/>
          <ac:spMkLst>
            <pc:docMk/>
            <pc:sldMk cId="1347434514" sldId="276"/>
            <ac:spMk id="2" creationId="{00000000-0000-0000-0000-000000000000}"/>
          </ac:spMkLst>
        </pc:spChg>
        <pc:spChg chg="del">
          <ac:chgData name="陆 朱" userId="556a3f276aa04aa3" providerId="LiveId" clId="{7C442166-FAEE-4C62-BD8A-834AD12443FA}" dt="2019-03-20T21:52:24.989" v="209" actId="478"/>
          <ac:spMkLst>
            <pc:docMk/>
            <pc:sldMk cId="1347434514" sldId="276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30:03.474" v="467" actId="2711"/>
          <ac:spMkLst>
            <pc:docMk/>
            <pc:sldMk cId="1347434514" sldId="276"/>
            <ac:spMk id="5" creationId="{00000000-0000-0000-0000-000000000000}"/>
          </ac:spMkLst>
        </pc:spChg>
        <pc:spChg chg="add">
          <ac:chgData name="陆 朱" userId="556a3f276aa04aa3" providerId="LiveId" clId="{7C442166-FAEE-4C62-BD8A-834AD12443FA}" dt="2019-03-20T22:32:08.051" v="491"/>
          <ac:spMkLst>
            <pc:docMk/>
            <pc:sldMk cId="1347434514" sldId="276"/>
            <ac:spMk id="8" creationId="{B4D5E34E-F075-4B42-AD69-37DFFF32746E}"/>
          </ac:spMkLst>
        </pc:spChg>
        <pc:picChg chg="add del">
          <ac:chgData name="陆 朱" userId="556a3f276aa04aa3" providerId="LiveId" clId="{7C442166-FAEE-4C62-BD8A-834AD12443FA}" dt="2019-03-20T22:29:58.763" v="466" actId="478"/>
          <ac:picMkLst>
            <pc:docMk/>
            <pc:sldMk cId="1347434514" sldId="276"/>
            <ac:picMk id="6" creationId="{DC55D31C-960D-451D-A348-B5D5ED933F5A}"/>
          </ac:picMkLst>
        </pc:picChg>
        <pc:picChg chg="add">
          <ac:chgData name="陆 朱" userId="556a3f276aa04aa3" providerId="LiveId" clId="{7C442166-FAEE-4C62-BD8A-834AD12443FA}" dt="2019-03-20T22:30:14.197" v="470"/>
          <ac:picMkLst>
            <pc:docMk/>
            <pc:sldMk cId="1347434514" sldId="276"/>
            <ac:picMk id="7" creationId="{CDABB6EA-C72B-473B-BCF1-BE9EDEC8D3D2}"/>
          </ac:picMkLst>
        </pc:picChg>
      </pc:sldChg>
      <pc:sldChg chg="addSp delSp modSp setBg">
        <pc:chgData name="陆 朱" userId="556a3f276aa04aa3" providerId="LiveId" clId="{7C442166-FAEE-4C62-BD8A-834AD12443FA}" dt="2019-03-20T22:35:03.330" v="527"/>
        <pc:sldMkLst>
          <pc:docMk/>
          <pc:sldMk cId="3613713858" sldId="277"/>
        </pc:sldMkLst>
        <pc:spChg chg="mod">
          <ac:chgData name="陆 朱" userId="556a3f276aa04aa3" providerId="LiveId" clId="{7C442166-FAEE-4C62-BD8A-834AD12443FA}" dt="2019-03-20T22:34:57.822" v="524" actId="2711"/>
          <ac:spMkLst>
            <pc:docMk/>
            <pc:sldMk cId="3613713858" sldId="277"/>
            <ac:spMk id="2" creationId="{00000000-0000-0000-0000-000000000000}"/>
          </ac:spMkLst>
        </pc:spChg>
        <pc:spChg chg="del">
          <ac:chgData name="陆 朱" userId="556a3f276aa04aa3" providerId="LiveId" clId="{7C442166-FAEE-4C62-BD8A-834AD12443FA}" dt="2019-03-20T21:53:04.317" v="221" actId="478"/>
          <ac:spMkLst>
            <pc:docMk/>
            <pc:sldMk cId="3613713858" sldId="277"/>
            <ac:spMk id="4" creationId="{00000000-0000-0000-0000-000000000000}"/>
          </ac:spMkLst>
        </pc:spChg>
        <pc:spChg chg="add">
          <ac:chgData name="陆 朱" userId="556a3f276aa04aa3" providerId="LiveId" clId="{7C442166-FAEE-4C62-BD8A-834AD12443FA}" dt="2019-03-20T22:34:25.294" v="517"/>
          <ac:spMkLst>
            <pc:docMk/>
            <pc:sldMk cId="3613713858" sldId="277"/>
            <ac:spMk id="7" creationId="{72B78711-F69E-4036-A0A7-5DCACFAC3487}"/>
          </ac:spMkLst>
        </pc:spChg>
        <pc:picChg chg="add mod">
          <ac:chgData name="陆 朱" userId="556a3f276aa04aa3" providerId="LiveId" clId="{7C442166-FAEE-4C62-BD8A-834AD12443FA}" dt="2019-03-20T22:33:50.146" v="509" actId="14826"/>
          <ac:picMkLst>
            <pc:docMk/>
            <pc:sldMk cId="3613713858" sldId="277"/>
            <ac:picMk id="6" creationId="{BCE57B14-4B91-48BD-AC19-6A92AB346825}"/>
          </ac:picMkLst>
        </pc:picChg>
      </pc:sldChg>
      <pc:sldChg chg="addSp delSp modSp setBg">
        <pc:chgData name="陆 朱" userId="556a3f276aa04aa3" providerId="LiveId" clId="{7C442166-FAEE-4C62-BD8A-834AD12443FA}" dt="2019-03-20T22:34:31.890" v="519"/>
        <pc:sldMkLst>
          <pc:docMk/>
          <pc:sldMk cId="1611287839" sldId="278"/>
        </pc:sldMkLst>
        <pc:spChg chg="mod">
          <ac:chgData name="陆 朱" userId="556a3f276aa04aa3" providerId="LiveId" clId="{7C442166-FAEE-4C62-BD8A-834AD12443FA}" dt="2019-03-20T22:31:12.982" v="473" actId="2711"/>
          <ac:spMkLst>
            <pc:docMk/>
            <pc:sldMk cId="1611287839" sldId="278"/>
            <ac:spMk id="2" creationId="{00000000-0000-0000-0000-000000000000}"/>
          </ac:spMkLst>
        </pc:spChg>
        <pc:spChg chg="del">
          <ac:chgData name="陆 朱" userId="556a3f276aa04aa3" providerId="LiveId" clId="{7C442166-FAEE-4C62-BD8A-834AD12443FA}" dt="2019-03-20T21:52:54.837" v="217" actId="478"/>
          <ac:spMkLst>
            <pc:docMk/>
            <pc:sldMk cId="1611287839" sldId="278"/>
            <ac:spMk id="3" creationId="{00000000-0000-0000-0000-000000000000}"/>
          </ac:spMkLst>
        </pc:spChg>
        <pc:spChg chg="mod">
          <ac:chgData name="陆 朱" userId="556a3f276aa04aa3" providerId="LiveId" clId="{7C442166-FAEE-4C62-BD8A-834AD12443FA}" dt="2019-03-20T22:31:12.982" v="473" actId="2711"/>
          <ac:spMkLst>
            <pc:docMk/>
            <pc:sldMk cId="1611287839" sldId="278"/>
            <ac:spMk id="4" creationId="{00000000-0000-0000-0000-000000000000}"/>
          </ac:spMkLst>
        </pc:spChg>
        <pc:spChg chg="mod">
          <ac:chgData name="陆 朱" userId="556a3f276aa04aa3" providerId="LiveId" clId="{7C442166-FAEE-4C62-BD8A-834AD12443FA}" dt="2019-03-20T22:31:12.982" v="473" actId="2711"/>
          <ac:spMkLst>
            <pc:docMk/>
            <pc:sldMk cId="1611287839" sldId="278"/>
            <ac:spMk id="5" creationId="{00000000-0000-0000-0000-000000000000}"/>
          </ac:spMkLst>
        </pc:spChg>
        <pc:spChg chg="add">
          <ac:chgData name="陆 朱" userId="556a3f276aa04aa3" providerId="LiveId" clId="{7C442166-FAEE-4C62-BD8A-834AD12443FA}" dt="2019-03-20T22:34:31.890" v="519"/>
          <ac:spMkLst>
            <pc:docMk/>
            <pc:sldMk cId="1611287839" sldId="278"/>
            <ac:spMk id="7" creationId="{C1DCD79A-A42F-4048-A182-98E7938E7C46}"/>
          </ac:spMkLst>
        </pc:spChg>
        <pc:picChg chg="add mod">
          <ac:chgData name="陆 朱" userId="556a3f276aa04aa3" providerId="LiveId" clId="{7C442166-FAEE-4C62-BD8A-834AD12443FA}" dt="2019-03-20T22:33:42.112" v="508" actId="14826"/>
          <ac:picMkLst>
            <pc:docMk/>
            <pc:sldMk cId="1611287839" sldId="278"/>
            <ac:picMk id="6" creationId="{21BEF82D-7191-4D2F-803B-0DD5E16765AB}"/>
          </ac:picMkLst>
        </pc:picChg>
      </pc:sldChg>
      <pc:sldChg chg="addSp delSp modSp setBg">
        <pc:chgData name="陆 朱" userId="556a3f276aa04aa3" providerId="LiveId" clId="{7C442166-FAEE-4C62-BD8A-834AD12443FA}" dt="2019-03-20T22:32:43.403" v="505" actId="1037"/>
        <pc:sldMkLst>
          <pc:docMk/>
          <pc:sldMk cId="125979693" sldId="279"/>
        </pc:sldMkLst>
        <pc:spChg chg="del">
          <ac:chgData name="陆 朱" userId="556a3f276aa04aa3" providerId="LiveId" clId="{7C442166-FAEE-4C62-BD8A-834AD12443FA}" dt="2019-03-20T21:52:42.170" v="211" actId="478"/>
          <ac:spMkLst>
            <pc:docMk/>
            <pc:sldMk cId="125979693" sldId="279"/>
            <ac:spMk id="3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32:43.403" v="505" actId="1037"/>
          <ac:spMkLst>
            <pc:docMk/>
            <pc:sldMk cId="125979693" sldId="279"/>
            <ac:spMk id="7" creationId="{4853E698-891D-48F1-9B03-F4F413341CB4}"/>
          </ac:spMkLst>
        </pc:spChg>
        <pc:picChg chg="add mod">
          <ac:chgData name="陆 朱" userId="556a3f276aa04aa3" providerId="LiveId" clId="{7C442166-FAEE-4C62-BD8A-834AD12443FA}" dt="2019-03-20T22:32:28.639" v="498" actId="1076"/>
          <ac:picMkLst>
            <pc:docMk/>
            <pc:sldMk cId="125979693" sldId="279"/>
            <ac:picMk id="6" creationId="{D7F9C6F2-9C1A-43B1-AEA3-192062DA0C7D}"/>
          </ac:picMkLst>
        </pc:picChg>
        <pc:picChg chg="add mod">
          <ac:chgData name="陆 朱" userId="556a3f276aa04aa3" providerId="LiveId" clId="{7C442166-FAEE-4C62-BD8A-834AD12443FA}" dt="2019-03-20T22:32:23.812" v="494" actId="571"/>
          <ac:picMkLst>
            <pc:docMk/>
            <pc:sldMk cId="125979693" sldId="279"/>
            <ac:picMk id="8" creationId="{E83A7B6F-90ED-4CCF-8DAD-616C5B0CC2E1}"/>
          </ac:picMkLst>
        </pc:picChg>
      </pc:sldChg>
      <pc:sldChg chg="addSp delSp modSp setBg">
        <pc:chgData name="陆 朱" userId="556a3f276aa04aa3" providerId="LiveId" clId="{7C442166-FAEE-4C62-BD8A-834AD12443FA}" dt="2019-03-20T22:32:54.988" v="506"/>
        <pc:sldMkLst>
          <pc:docMk/>
          <pc:sldMk cId="3036251333" sldId="280"/>
        </pc:sldMkLst>
        <pc:spChg chg="del">
          <ac:chgData name="陆 朱" userId="556a3f276aa04aa3" providerId="LiveId" clId="{7C442166-FAEE-4C62-BD8A-834AD12443FA}" dt="2019-03-20T21:52:51.414" v="215" actId="478"/>
          <ac:spMkLst>
            <pc:docMk/>
            <pc:sldMk cId="3036251333" sldId="280"/>
            <ac:spMk id="2" creationId="{00000000-0000-0000-0000-000000000000}"/>
          </ac:spMkLst>
        </pc:spChg>
        <pc:spChg chg="add">
          <ac:chgData name="陆 朱" userId="556a3f276aa04aa3" providerId="LiveId" clId="{7C442166-FAEE-4C62-BD8A-834AD12443FA}" dt="2019-03-20T22:32:54.988" v="506"/>
          <ac:spMkLst>
            <pc:docMk/>
            <pc:sldMk cId="3036251333" sldId="280"/>
            <ac:spMk id="7" creationId="{4E7F55B2-4509-4637-8B74-3353B8786559}"/>
          </ac:spMkLst>
        </pc:spChg>
        <pc:picChg chg="add del">
          <ac:chgData name="陆 朱" userId="556a3f276aa04aa3" providerId="LiveId" clId="{7C442166-FAEE-4C62-BD8A-834AD12443FA}" dt="2019-03-20T21:52:49.182" v="214"/>
          <ac:picMkLst>
            <pc:docMk/>
            <pc:sldMk cId="3036251333" sldId="280"/>
            <ac:picMk id="5" creationId="{E5C94A98-CC60-4FE6-8369-3F5364B7B4ED}"/>
          </ac:picMkLst>
        </pc:picChg>
        <pc:picChg chg="add mod">
          <ac:chgData name="陆 朱" userId="556a3f276aa04aa3" providerId="LiveId" clId="{7C442166-FAEE-4C62-BD8A-834AD12443FA}" dt="2019-03-20T22:30:42.446" v="472" actId="14826"/>
          <ac:picMkLst>
            <pc:docMk/>
            <pc:sldMk cId="3036251333" sldId="280"/>
            <ac:picMk id="6" creationId="{FA1B45C1-43F7-41AE-9472-0A2933D708D7}"/>
          </ac:picMkLst>
        </pc:picChg>
      </pc:sldChg>
      <pc:sldChg chg="addSp delSp modSp setBg">
        <pc:chgData name="陆 朱" userId="556a3f276aa04aa3" providerId="LiveId" clId="{7C442166-FAEE-4C62-BD8A-834AD12443FA}" dt="2019-03-20T22:29:14.398" v="457" actId="2711"/>
        <pc:sldMkLst>
          <pc:docMk/>
          <pc:sldMk cId="2309285741" sldId="281"/>
        </pc:sldMkLst>
        <pc:spChg chg="mod">
          <ac:chgData name="陆 朱" userId="556a3f276aa04aa3" providerId="LiveId" clId="{7C442166-FAEE-4C62-BD8A-834AD12443FA}" dt="2019-03-20T22:29:14.398" v="457" actId="2711"/>
          <ac:spMkLst>
            <pc:docMk/>
            <pc:sldMk cId="2309285741" sldId="281"/>
            <ac:spMk id="2" creationId="{00000000-0000-0000-0000-000000000000}"/>
          </ac:spMkLst>
        </pc:spChg>
        <pc:spChg chg="del">
          <ac:chgData name="陆 朱" userId="556a3f276aa04aa3" providerId="LiveId" clId="{7C442166-FAEE-4C62-BD8A-834AD12443FA}" dt="2019-03-20T21:52:08.884" v="203" actId="478"/>
          <ac:spMkLst>
            <pc:docMk/>
            <pc:sldMk cId="2309285741" sldId="281"/>
            <ac:spMk id="3" creationId="{00000000-0000-0000-0000-000000000000}"/>
          </ac:spMkLst>
        </pc:spChg>
        <pc:spChg chg="mod">
          <ac:chgData name="陆 朱" userId="556a3f276aa04aa3" providerId="LiveId" clId="{7C442166-FAEE-4C62-BD8A-834AD12443FA}" dt="2019-03-20T22:29:14.398" v="457" actId="2711"/>
          <ac:spMkLst>
            <pc:docMk/>
            <pc:sldMk cId="2309285741" sldId="281"/>
            <ac:spMk id="4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29:14.398" v="457" actId="2711"/>
          <ac:spMkLst>
            <pc:docMk/>
            <pc:sldMk cId="2309285741" sldId="281"/>
            <ac:spMk id="6" creationId="{1B258A7C-ADEB-4398-81F9-FBAC6895CAEC}"/>
          </ac:spMkLst>
        </pc:spChg>
        <pc:picChg chg="add del mod">
          <ac:chgData name="陆 朱" userId="556a3f276aa04aa3" providerId="LiveId" clId="{7C442166-FAEE-4C62-BD8A-834AD12443FA}" dt="2019-03-20T21:58:20.599" v="307" actId="1076"/>
          <ac:picMkLst>
            <pc:docMk/>
            <pc:sldMk cId="2309285741" sldId="281"/>
            <ac:picMk id="5" creationId="{47AB624A-B6E6-4908-8298-FFF144E36171}"/>
          </ac:picMkLst>
        </pc:picChg>
      </pc:sldChg>
      <pc:sldChg chg="addSp delSp modSp setBg">
        <pc:chgData name="陆 朱" userId="556a3f276aa04aa3" providerId="LiveId" clId="{7C442166-FAEE-4C62-BD8A-834AD12443FA}" dt="2019-03-20T22:29:26.448" v="461" actId="2711"/>
        <pc:sldMkLst>
          <pc:docMk/>
          <pc:sldMk cId="734681757" sldId="282"/>
        </pc:sldMkLst>
        <pc:spChg chg="mod">
          <ac:chgData name="陆 朱" userId="556a3f276aa04aa3" providerId="LiveId" clId="{7C442166-FAEE-4C62-BD8A-834AD12443FA}" dt="2019-03-20T22:29:26.448" v="461" actId="2711"/>
          <ac:spMkLst>
            <pc:docMk/>
            <pc:sldMk cId="734681757" sldId="282"/>
            <ac:spMk id="2" creationId="{00000000-0000-0000-0000-000000000000}"/>
          </ac:spMkLst>
        </pc:spChg>
        <pc:spChg chg="del">
          <ac:chgData name="陆 朱" userId="556a3f276aa04aa3" providerId="LiveId" clId="{7C442166-FAEE-4C62-BD8A-834AD12443FA}" dt="2019-03-20T21:52:12.573" v="205" actId="478"/>
          <ac:spMkLst>
            <pc:docMk/>
            <pc:sldMk cId="734681757" sldId="282"/>
            <ac:spMk id="3" creationId="{00000000-0000-0000-0000-000000000000}"/>
          </ac:spMkLst>
        </pc:spChg>
        <pc:spChg chg="mod">
          <ac:chgData name="陆 朱" userId="556a3f276aa04aa3" providerId="LiveId" clId="{7C442166-FAEE-4C62-BD8A-834AD12443FA}" dt="2019-03-20T22:29:26.448" v="461" actId="2711"/>
          <ac:spMkLst>
            <pc:docMk/>
            <pc:sldMk cId="734681757" sldId="282"/>
            <ac:spMk id="4" creationId="{00000000-0000-0000-0000-000000000000}"/>
          </ac:spMkLst>
        </pc:spChg>
        <pc:spChg chg="add mod">
          <ac:chgData name="陆 朱" userId="556a3f276aa04aa3" providerId="LiveId" clId="{7C442166-FAEE-4C62-BD8A-834AD12443FA}" dt="2019-03-20T22:29:26.448" v="461" actId="2711"/>
          <ac:spMkLst>
            <pc:docMk/>
            <pc:sldMk cId="734681757" sldId="282"/>
            <ac:spMk id="7" creationId="{C1AB6D38-6179-4DDE-B28B-15F84D9A32DE}"/>
          </ac:spMkLst>
        </pc:spChg>
        <pc:picChg chg="add del">
          <ac:chgData name="陆 朱" userId="556a3f276aa04aa3" providerId="LiveId" clId="{7C442166-FAEE-4C62-BD8A-834AD12443FA}" dt="2019-03-20T22:10:44.438" v="349" actId="478"/>
          <ac:picMkLst>
            <pc:docMk/>
            <pc:sldMk cId="734681757" sldId="282"/>
            <ac:picMk id="5" creationId="{48E32D91-860B-49D3-8CFF-8C6E3C94B3FD}"/>
          </ac:picMkLst>
        </pc:picChg>
        <pc:picChg chg="add">
          <ac:chgData name="陆 朱" userId="556a3f276aa04aa3" providerId="LiveId" clId="{7C442166-FAEE-4C62-BD8A-834AD12443FA}" dt="2019-03-20T22:10:50.530" v="350"/>
          <ac:picMkLst>
            <pc:docMk/>
            <pc:sldMk cId="734681757" sldId="282"/>
            <ac:picMk id="6" creationId="{9B4F1F30-CBDA-4E56-9E4C-C954C39E2EF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Women Angels % of Angel Market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0.05</c:v>
                </c:pt>
                <c:pt idx="1">
                  <c:v>0.16500000000000001</c:v>
                </c:pt>
                <c:pt idx="2">
                  <c:v>0.218</c:v>
                </c:pt>
                <c:pt idx="3">
                  <c:v>0.26200000000000001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388608"/>
        <c:axId val="182390144"/>
      </c:barChart>
      <c:catAx>
        <c:axId val="1823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390144"/>
        <c:crosses val="autoZero"/>
        <c:auto val="1"/>
        <c:lblAlgn val="ctr"/>
        <c:lblOffset val="100"/>
        <c:noMultiLvlLbl val="0"/>
      </c:catAx>
      <c:valAx>
        <c:axId val="182390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3886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Companies that Received Funding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48000</c:v>
                </c:pt>
                <c:pt idx="1">
                  <c:v>55480</c:v>
                </c:pt>
                <c:pt idx="2">
                  <c:v>67030</c:v>
                </c:pt>
                <c:pt idx="3">
                  <c:v>64380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of Women Entrepreneurs that Received Funding</c:v>
                </c:pt>
              </c:strCache>
            </c:strRef>
          </c:tx>
          <c:spPr>
            <a:solidFill>
              <a:srgbClr val="FF33CC"/>
            </a:solidFill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Sheet1!$C$2:$C$5</c:f>
              <c:numCache>
                <c:formatCode>0</c:formatCode>
                <c:ptCount val="4"/>
                <c:pt idx="0" formatCode="General">
                  <c:v>1440</c:v>
                </c:pt>
                <c:pt idx="1">
                  <c:v>5270.6</c:v>
                </c:pt>
                <c:pt idx="2">
                  <c:v>16757.5</c:v>
                </c:pt>
                <c:pt idx="3">
                  <c:v>15064.92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Women-owned firms as a % of Total Firms that Received Funding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  <c:pt idx="3">
                  <c:v>2017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0.03</c:v>
                </c:pt>
                <c:pt idx="1">
                  <c:v>9.5000000000000001E-2</c:v>
                </c:pt>
                <c:pt idx="2">
                  <c:v>0.25</c:v>
                </c:pt>
                <c:pt idx="3">
                  <c:v>0.23400000000000001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48512"/>
        <c:axId val="182450048"/>
      </c:barChart>
      <c:catAx>
        <c:axId val="182448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450048"/>
        <c:crosses val="autoZero"/>
        <c:auto val="1"/>
        <c:lblAlgn val="ctr"/>
        <c:lblOffset val="100"/>
        <c:noMultiLvlLbl val="0"/>
      </c:catAx>
      <c:valAx>
        <c:axId val="182450048"/>
        <c:scaling>
          <c:orientation val="minMax"/>
          <c:max val="7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4485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ayout>
        <c:manualLayout>
          <c:xMode val="edge"/>
          <c:yMode val="edge"/>
          <c:x val="7.0330544619422578E-2"/>
          <c:y val="0.72430216535433067"/>
          <c:w val="0.85933891076115487"/>
          <c:h val="0.275697834645669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Angel Investors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2004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225</c:v>
                </c:pt>
                <c:pt idx="1">
                  <c:v>300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Women Angel Investors</c:v>
                </c:pt>
              </c:strCache>
            </c:strRef>
          </c:tx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2004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11.25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51488"/>
        <c:axId val="211153280"/>
      </c:barChart>
      <c:catAx>
        <c:axId val="21115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153280"/>
        <c:crosses val="autoZero"/>
        <c:auto val="1"/>
        <c:lblAlgn val="ctr"/>
        <c:lblOffset val="100"/>
        <c:noMultiLvlLbl val="0"/>
      </c:catAx>
      <c:valAx>
        <c:axId val="2111532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11151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6AA47-D397-40D4-B055-D0C0C40E3369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F9629-8D6C-40E1-979F-46B16B0D3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3284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FA4B1-4FD1-4E94-9984-1A7870C200E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E639A-62B4-4847-B7A0-D48D6B5E5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964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E639A-62B4-4847-B7A0-D48D6B5E57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E639A-62B4-4847-B7A0-D48D6B5E57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82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E639A-62B4-4847-B7A0-D48D6B5E57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33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1E639A-62B4-4847-B7A0-D48D6B5E57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56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5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020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39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42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76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05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69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57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31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72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8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67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62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35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7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51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27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03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2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57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2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904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85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09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40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7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10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7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7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9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81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723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68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759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03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4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414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09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07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2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909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766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66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462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207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95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9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667F0-1157-499C-9E41-CAB57BEE6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1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9267B-18B8-4684-8C26-21DA2F3EF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4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ACD78-D01A-4169-9657-A594935AA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8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C8F9D-3FE5-467D-A575-7A5F7AAC3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6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CA16C-C80B-4780-9DCE-9BC2D28D9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6C98EC-A0EB-4CF8-B4A4-85A342E74F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2"/>
          <a:stretch/>
        </p:blipFill>
        <p:spPr>
          <a:xfrm>
            <a:off x="0" y="0"/>
            <a:ext cx="9144000" cy="60785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9D7313-6F05-4622-82B6-BB2F18F6F351}"/>
              </a:ext>
            </a:extLst>
          </p:cNvPr>
          <p:cNvSpPr/>
          <p:nvPr/>
        </p:nvSpPr>
        <p:spPr>
          <a:xfrm>
            <a:off x="0" y="4163522"/>
            <a:ext cx="9144000" cy="160456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58FD418B-0486-4F56-B1DF-AE1E62B4F60B}"/>
              </a:ext>
            </a:extLst>
          </p:cNvPr>
          <p:cNvSpPr txBox="1">
            <a:spLocks/>
          </p:cNvSpPr>
          <p:nvPr/>
        </p:nvSpPr>
        <p:spPr>
          <a:xfrm>
            <a:off x="990600" y="4339290"/>
            <a:ext cx="7125112" cy="1519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Century" panose="02040604050505020304" pitchFamily="18" charset="0"/>
              </a:rPr>
              <a:t>The Case for Women-Focused Angel Investing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D867AA7-4311-4D26-912D-1233CABA083D}"/>
              </a:ext>
            </a:extLst>
          </p:cNvPr>
          <p:cNvSpPr txBox="1">
            <a:spLocks/>
          </p:cNvSpPr>
          <p:nvPr/>
        </p:nvSpPr>
        <p:spPr>
          <a:xfrm>
            <a:off x="4381088" y="6172200"/>
            <a:ext cx="4762912" cy="543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Christine Ferguson</a:t>
            </a:r>
          </a:p>
          <a:p>
            <a:pPr algn="r"/>
            <a:r>
              <a:rPr lang="en-US" sz="2000" dirty="0">
                <a:solidFill>
                  <a:schemeClr val="tx1"/>
                </a:solidFill>
                <a:latin typeface="Century" panose="02040604050505020304" pitchFamily="18" charset="0"/>
              </a:rPr>
              <a:t>3/21/2019</a:t>
            </a:r>
          </a:p>
        </p:txBody>
      </p:sp>
    </p:spTree>
    <p:extLst>
      <p:ext uri="{BB962C8B-B14F-4D97-AF65-F5344CB8AC3E}">
        <p14:creationId xmlns:p14="http://schemas.microsoft.com/office/powerpoint/2010/main" val="96883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Angel Investors are Increasing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55306952"/>
              </p:ext>
            </p:extLst>
          </p:nvPr>
        </p:nvGraphicFramePr>
        <p:xfrm>
          <a:off x="1524000" y="1524000"/>
          <a:ext cx="60960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8D7CF4-62B1-4BEB-963D-9A2A7072E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6" y="5715000"/>
            <a:ext cx="8903226" cy="10881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38400" y="60198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entury" panose="02040604050505020304" pitchFamily="18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4763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Women Entrepreneurs Get </a:t>
            </a:r>
            <a:br>
              <a:rPr lang="en-US" sz="3600" dirty="0" smtClean="0"/>
            </a:br>
            <a:r>
              <a:rPr lang="en-US" sz="3600" dirty="0" smtClean="0"/>
              <a:t>Larger Share of Angel Funding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AB624A-B6E6-4908-8298-FFF144E36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1B258A7C-ADEB-4398-81F9-FBAC6895CAEC}"/>
              </a:ext>
            </a:extLst>
          </p:cNvPr>
          <p:cNvSpPr txBox="1">
            <a:spLocks/>
          </p:cNvSpPr>
          <p:nvPr/>
        </p:nvSpPr>
        <p:spPr>
          <a:xfrm>
            <a:off x="32004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Where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035602397"/>
              </p:ext>
            </p:extLst>
          </p:nvPr>
        </p:nvGraphicFramePr>
        <p:xfrm>
          <a:off x="1524000" y="1524000"/>
          <a:ext cx="6096000" cy="4398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4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/>
              <a:t>Angels are Everywhere . </a:t>
            </a:r>
            <a:r>
              <a:rPr lang="en-US" dirty="0" smtClean="0"/>
              <a:t>. </a:t>
            </a:r>
            <a:r>
              <a:rPr lang="en-US" dirty="0"/>
              <a:t>. </a:t>
            </a:r>
            <a:endParaRPr lang="en-US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AB624A-B6E6-4908-8298-FFF144E36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028236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Where</a:t>
            </a:r>
            <a:endParaRPr lang="en-US" sz="2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1447792"/>
            <a:ext cx="7620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63% of angel investors </a:t>
            </a:r>
            <a:r>
              <a:rPr lang="en-US" sz="2000" b="1" dirty="0"/>
              <a:t>in the study </a:t>
            </a:r>
            <a:r>
              <a:rPr lang="en-US" sz="3600" b="1" dirty="0"/>
              <a:t>are located outside of </a:t>
            </a:r>
            <a:r>
              <a:rPr lang="en-US" sz="3600" b="1" dirty="0" smtClean="0"/>
              <a:t>San Francisco, New York, and Boston, </a:t>
            </a:r>
            <a:r>
              <a:rPr lang="en-US" sz="3600" b="1" dirty="0"/>
              <a:t>with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large percentages</a:t>
            </a:r>
            <a:r>
              <a:rPr lang="en-US" sz="3600" b="1" dirty="0"/>
              <a:t> in the Great Lakes (16.2%), Southeast (15.4%), and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Mid-Atlantic (10.7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%)</a:t>
            </a: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The American Angel Study, ACA, November 2017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52401"/>
            <a:ext cx="7125113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entury" panose="02040604050505020304" pitchFamily="18" charset="0"/>
              </a:rPr>
              <a:t>Golden Seeds Angel Network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/>
              <a:t>13</a:t>
            </a:fld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9144000" cy="496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AB624A-B6E6-4908-8298-FFF144E361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1B258A7C-ADEB-4398-81F9-FBAC6895CAEC}"/>
              </a:ext>
            </a:extLst>
          </p:cNvPr>
          <p:cNvSpPr txBox="1">
            <a:spLocks/>
          </p:cNvSpPr>
          <p:nvPr/>
        </p:nvSpPr>
        <p:spPr>
          <a:xfrm>
            <a:off x="32004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55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" panose="02040604050505020304" pitchFamily="18" charset="0"/>
              </a:rPr>
              <a:t>Pipeline Angels Locations</a:t>
            </a:r>
            <a:br>
              <a:rPr lang="en-US" dirty="0">
                <a:latin typeface="Century" panose="02040604050505020304" pitchFamily="18" charset="0"/>
              </a:rPr>
            </a:b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/>
              <a:t>14</a:t>
            </a:fld>
            <a:endParaRPr lang="en-US"/>
          </a:p>
        </p:txBody>
      </p:sp>
      <p:pic>
        <p:nvPicPr>
          <p:cNvPr id="5122" name="Picture 2" descr="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AB624A-B6E6-4908-8298-FFF144E361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1B258A7C-ADEB-4398-81F9-FBAC6895CAEC}"/>
              </a:ext>
            </a:extLst>
          </p:cNvPr>
          <p:cNvSpPr txBox="1">
            <a:spLocks/>
          </p:cNvSpPr>
          <p:nvPr/>
        </p:nvSpPr>
        <p:spPr>
          <a:xfrm>
            <a:off x="32004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Where</a:t>
            </a:r>
          </a:p>
        </p:txBody>
      </p:sp>
    </p:spTree>
    <p:extLst>
      <p:ext uri="{BB962C8B-B14F-4D97-AF65-F5344CB8AC3E}">
        <p14:creationId xmlns:p14="http://schemas.microsoft.com/office/powerpoint/2010/main" val="25145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How Female Investors Invest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15</a:t>
            </a:fld>
            <a:endParaRPr lang="en-US">
              <a:latin typeface="Century" panose="020406040505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1720840"/>
            <a:ext cx="7467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" panose="02040604050505020304" pitchFamily="18" charset="0"/>
              </a:rPr>
              <a:t>Angels that invest with a gender lens focus </a:t>
            </a:r>
            <a:r>
              <a:rPr lang="en-US" sz="2400" dirty="0">
                <a:latin typeface="Century" panose="02040604050505020304" pitchFamily="18" charset="0"/>
              </a:rPr>
              <a:t>solely on women-led </a:t>
            </a:r>
            <a:r>
              <a:rPr lang="en-US" sz="2400" dirty="0" smtClean="0">
                <a:latin typeface="Century" panose="02040604050505020304" pitchFamily="18" charset="0"/>
              </a:rPr>
              <a:t>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" panose="020406040505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" panose="02040604050505020304" pitchFamily="18" charset="0"/>
              </a:rPr>
              <a:t>Angels increasingly practice inclusion </a:t>
            </a:r>
            <a:r>
              <a:rPr lang="en-US" sz="2400" dirty="0">
                <a:latin typeface="Century" panose="02040604050505020304" pitchFamily="18" charset="0"/>
              </a:rPr>
              <a:t>on their </a:t>
            </a:r>
            <a:r>
              <a:rPr lang="en-US" sz="2400" dirty="0" smtClean="0">
                <a:latin typeface="Century" panose="02040604050505020304" pitchFamily="18" charset="0"/>
              </a:rPr>
              <a:t>teams</a:t>
            </a:r>
            <a:r>
              <a:rPr lang="en-US" sz="2400" dirty="0">
                <a:latin typeface="Century" panose="02040604050505020304" pitchFamily="18" charset="0"/>
              </a:rPr>
              <a:t>;</a:t>
            </a:r>
            <a:r>
              <a:rPr lang="en-US" sz="2400" dirty="0" smtClean="0">
                <a:latin typeface="Century" panose="02040604050505020304" pitchFamily="18" charset="0"/>
              </a:rPr>
              <a:t> </a:t>
            </a:r>
            <a:r>
              <a:rPr lang="en-US" sz="2400" dirty="0">
                <a:latin typeface="Century" panose="02040604050505020304" pitchFamily="18" charset="0"/>
              </a:rPr>
              <a:t>having other women in the room increases the odds of securing funding for women </a:t>
            </a:r>
            <a:r>
              <a:rPr lang="en-US" sz="2400" dirty="0" smtClean="0">
                <a:latin typeface="Century" panose="02040604050505020304" pitchFamily="18" charset="0"/>
              </a:rPr>
              <a:t>entrepreneurs.</a:t>
            </a:r>
          </a:p>
          <a:p>
            <a:r>
              <a:rPr lang="en-US" sz="2400" dirty="0" smtClean="0">
                <a:latin typeface="Century" panose="020406040505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entury" panose="02040604050505020304" pitchFamily="18" charset="0"/>
              </a:rPr>
              <a:t>Gender </a:t>
            </a:r>
            <a:r>
              <a:rPr lang="en-US" sz="2400" dirty="0">
                <a:latin typeface="Century" panose="02040604050505020304" pitchFamily="18" charset="0"/>
              </a:rPr>
              <a:t>diversity among decision-makers improves the chances that women entrepreneurs will be funded.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ABB6EA-C72B-473B-BCF1-BE9EDEC8D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B4D5E34E-F075-4B42-AD69-37DFFF32746E}"/>
              </a:ext>
            </a:extLst>
          </p:cNvPr>
          <p:cNvSpPr txBox="1">
            <a:spLocks/>
          </p:cNvSpPr>
          <p:nvPr/>
        </p:nvSpPr>
        <p:spPr>
          <a:xfrm>
            <a:off x="44196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24436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How</a:t>
            </a:r>
            <a:r>
              <a:rPr lang="en-US" baseline="0" dirty="0">
                <a:latin typeface="Century" panose="02040604050505020304" pitchFamily="18" charset="0"/>
              </a:rPr>
              <a:t> Female investors Differ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16</a:t>
            </a:fld>
            <a:endParaRPr lang="en-US">
              <a:latin typeface="Century" panose="020406040505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ABB6EA-C72B-473B-BCF1-BE9EDEC8D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B4D5E34E-F075-4B42-AD69-37DFFF32746E}"/>
              </a:ext>
            </a:extLst>
          </p:cNvPr>
          <p:cNvSpPr txBox="1">
            <a:spLocks/>
          </p:cNvSpPr>
          <p:nvPr/>
        </p:nvSpPr>
        <p:spPr>
          <a:xfrm>
            <a:off x="44196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How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300" y="1219200"/>
            <a:ext cx="73914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“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Women</a:t>
            </a:r>
            <a:r>
              <a:rPr lang="en-US" sz="3600" b="1" dirty="0" smtClean="0"/>
              <a:t> </a:t>
            </a:r>
            <a:r>
              <a:rPr lang="en-US" sz="3600" b="1" dirty="0"/>
              <a:t>often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create businesses </a:t>
            </a:r>
            <a:r>
              <a:rPr lang="en-US" sz="3600" b="1" dirty="0"/>
              <a:t>that are born of their own life experiences -- experiences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other women </a:t>
            </a:r>
            <a:r>
              <a:rPr lang="en-US" sz="3600" b="1" dirty="0"/>
              <a:t>may be particularly likely to recognize and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calibrate as large opportunities</a:t>
            </a:r>
            <a:r>
              <a:rPr lang="en-US" sz="3600" b="1" dirty="0" smtClean="0"/>
              <a:t>.”</a:t>
            </a:r>
            <a:endParaRPr lang="en-US" sz="3200" dirty="0"/>
          </a:p>
          <a:p>
            <a:pPr algn="r"/>
            <a:r>
              <a:rPr lang="en-US" sz="3200" dirty="0" smtClean="0"/>
              <a:t> </a:t>
            </a:r>
            <a:r>
              <a:rPr lang="en-US" sz="3200" dirty="0"/>
              <a:t>Loretta </a:t>
            </a:r>
            <a:r>
              <a:rPr lang="en-US" sz="3200" dirty="0" smtClean="0"/>
              <a:t>McCarthy, </a:t>
            </a:r>
          </a:p>
          <a:p>
            <a:pPr algn="r"/>
            <a:r>
              <a:rPr lang="en-US" sz="2800" b="1" dirty="0" smtClean="0"/>
              <a:t>Managing Partner  </a:t>
            </a:r>
            <a:r>
              <a:rPr lang="en-US" sz="2800" b="1" dirty="0"/>
              <a:t>Golden </a:t>
            </a:r>
            <a:r>
              <a:rPr lang="en-US" sz="2800" b="1" dirty="0" smtClean="0"/>
              <a:t>Seeds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346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Investments in Women Founded Companies are increasing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4000" b="1" dirty="0" smtClean="0">
                <a:solidFill>
                  <a:srgbClr val="FF33CC"/>
                </a:solidFill>
              </a:rPr>
              <a:t>More Capital </a:t>
            </a:r>
            <a:r>
              <a:rPr lang="en-US" sz="4000" b="1" dirty="0" smtClean="0"/>
              <a:t>was </a:t>
            </a:r>
            <a:r>
              <a:rPr lang="en-US" sz="4000" b="1" dirty="0" smtClean="0">
                <a:solidFill>
                  <a:srgbClr val="FF33CC"/>
                </a:solidFill>
              </a:rPr>
              <a:t>invested in </a:t>
            </a:r>
            <a:r>
              <a:rPr lang="en-US" sz="4000" b="1" dirty="0" smtClean="0"/>
              <a:t>companies founded or </a:t>
            </a:r>
          </a:p>
          <a:p>
            <a:pPr algn="ctr"/>
            <a:r>
              <a:rPr lang="en-US" sz="4000" b="1" dirty="0" smtClean="0"/>
              <a:t>co-founded by </a:t>
            </a:r>
            <a:r>
              <a:rPr lang="en-US" sz="4000" b="1" dirty="0" smtClean="0">
                <a:solidFill>
                  <a:srgbClr val="FF33CC"/>
                </a:solidFill>
              </a:rPr>
              <a:t>women</a:t>
            </a:r>
            <a:r>
              <a:rPr lang="en-US" sz="4000" b="1" dirty="0" smtClean="0"/>
              <a:t> </a:t>
            </a:r>
            <a:r>
              <a:rPr lang="en-US" sz="4000" b="1" dirty="0" smtClean="0">
                <a:solidFill>
                  <a:srgbClr val="FF33CC"/>
                </a:solidFill>
              </a:rPr>
              <a:t>in the fourth quarter of 2018 </a:t>
            </a:r>
            <a:r>
              <a:rPr lang="en-US" sz="4000" b="1" dirty="0" smtClean="0"/>
              <a:t>than in </a:t>
            </a:r>
            <a:r>
              <a:rPr lang="en-US" sz="4000" b="1" dirty="0" smtClean="0">
                <a:solidFill>
                  <a:srgbClr val="FF33CC"/>
                </a:solidFill>
              </a:rPr>
              <a:t>any other quarter in the past decade</a:t>
            </a:r>
            <a:endParaRPr lang="en-US" sz="4000" b="1" dirty="0">
              <a:solidFill>
                <a:srgbClr val="FF33CC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DABB6EA-C72B-473B-BCF1-BE9EDEC8D3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4D5E34E-F075-4B42-AD69-37DFFF32746E}"/>
              </a:ext>
            </a:extLst>
          </p:cNvPr>
          <p:cNvSpPr txBox="1">
            <a:spLocks/>
          </p:cNvSpPr>
          <p:nvPr/>
        </p:nvSpPr>
        <p:spPr>
          <a:xfrm>
            <a:off x="44196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6472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Century" panose="02040604050505020304" pitchFamily="18" charset="0"/>
              </a:rPr>
              <a:t>Women in VC = 2X Funding for Women-Owned Start-ups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18</a:t>
            </a:fld>
            <a:endParaRPr lang="en-US">
              <a:latin typeface="Century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694013"/>
            <a:ext cx="7924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entury" panose="02040604050505020304" pitchFamily="18" charset="0"/>
              </a:rPr>
              <a:t>The well-regarded Diana Project, a study by Babson College, concluded that </a:t>
            </a:r>
            <a:r>
              <a:rPr lang="en-US" sz="3600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venture capital firms with women partners were more than twice as likely to invest in companies with women on their management teams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en-US" sz="3200" dirty="0">
                <a:latin typeface="Century" panose="02040604050505020304" pitchFamily="18" charset="0"/>
              </a:rPr>
              <a:t>than those without women partners.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DABB6EA-C72B-473B-BCF1-BE9EDEC8D3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4D5E34E-F075-4B42-AD69-37DFFF32746E}"/>
              </a:ext>
            </a:extLst>
          </p:cNvPr>
          <p:cNvSpPr txBox="1">
            <a:spLocks/>
          </p:cNvSpPr>
          <p:nvPr/>
        </p:nvSpPr>
        <p:spPr>
          <a:xfrm>
            <a:off x="44196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118056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Increased Investing by Female Investors means for Women Entrepreneurs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7F9C6F2-9C1A-43B1-AEA3-192062DA0C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4853E698-891D-48F1-9B03-F4F413341CB4}"/>
              </a:ext>
            </a:extLst>
          </p:cNvPr>
          <p:cNvSpPr txBox="1">
            <a:spLocks/>
          </p:cNvSpPr>
          <p:nvPr/>
        </p:nvSpPr>
        <p:spPr>
          <a:xfrm>
            <a:off x="56388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500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Why Angel Investing?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>
                <a:latin typeface="Century" panose="02040604050505020304" pitchFamily="18" charset="0"/>
              </a:rPr>
              <a:t>Angel investing is an active and essential part of the American economy In 2017, angel investors funded over </a:t>
            </a:r>
            <a:r>
              <a:rPr lang="en-US" sz="3200" i="1" dirty="0">
                <a:latin typeface="Century" panose="02040604050505020304" pitchFamily="18" charset="0"/>
              </a:rPr>
              <a:t>61,000 </a:t>
            </a:r>
            <a:r>
              <a:rPr lang="en-US" sz="3200" dirty="0">
                <a:latin typeface="Century" panose="02040604050505020304" pitchFamily="18" charset="0"/>
              </a:rPr>
              <a:t>companies and invested over </a:t>
            </a:r>
            <a:r>
              <a:rPr lang="en-US" sz="3200" i="1" dirty="0">
                <a:latin typeface="Century" panose="02040604050505020304" pitchFamily="18" charset="0"/>
              </a:rPr>
              <a:t>$23B </a:t>
            </a:r>
            <a:r>
              <a:rPr lang="en-US" sz="3200" dirty="0">
                <a:latin typeface="Century" panose="02040604050505020304" pitchFamily="18" charset="0"/>
              </a:rPr>
              <a:t>in these businesses. *</a:t>
            </a:r>
          </a:p>
          <a:p>
            <a:pPr marL="0" indent="0" algn="ctr">
              <a:buNone/>
            </a:pPr>
            <a:r>
              <a:rPr lang="en-US" sz="3200" dirty="0">
                <a:latin typeface="Century" panose="02040604050505020304" pitchFamily="18" charset="0"/>
              </a:rPr>
              <a:t>*</a:t>
            </a:r>
            <a:r>
              <a:rPr lang="en-US" sz="1600" i="1" dirty="0">
                <a:latin typeface="Century" panose="02040604050505020304" pitchFamily="18" charset="0"/>
              </a:rPr>
              <a:t>Center for Venture Research, University of New Hampshire</a:t>
            </a:r>
            <a:endParaRPr lang="en-US" sz="1600" dirty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2</a:t>
            </a:fld>
            <a:endParaRPr lang="en-US">
              <a:latin typeface="Century" panose="020406040505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FB9252E-E8E3-4181-8DD7-2AC96C7F4D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697188"/>
            <a:ext cx="8903226" cy="10881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191D60-FFEB-4674-B24F-170CF6A2E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9B871C9-AB51-45D4-AD66-068B0702406C}"/>
              </a:ext>
            </a:extLst>
          </p:cNvPr>
          <p:cNvSpPr txBox="1">
            <a:spLocks/>
          </p:cNvSpPr>
          <p:nvPr/>
        </p:nvSpPr>
        <p:spPr>
          <a:xfrm>
            <a:off x="7620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9521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533400"/>
            <a:ext cx="6781801" cy="838201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" panose="02040604050505020304" pitchFamily="18" charset="0"/>
              </a:rPr>
              <a:t>Share of Capital Raised by Female-Founded US Companies</a:t>
            </a:r>
            <a:br>
              <a:rPr lang="en-US" sz="3200" dirty="0">
                <a:latin typeface="Century" panose="02040604050505020304" pitchFamily="18" charset="0"/>
              </a:rPr>
            </a:br>
            <a:endParaRPr lang="en-US" sz="3200" dirty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20</a:t>
            </a:fld>
            <a:endParaRPr lang="en-US">
              <a:latin typeface="Century" panose="020406040505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36529"/>
            <a:ext cx="7238601" cy="41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7F9C6F2-9C1A-43B1-AEA3-192062DA0C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853E698-891D-48F1-9B03-F4F413341CB4}"/>
              </a:ext>
            </a:extLst>
          </p:cNvPr>
          <p:cNvSpPr txBox="1">
            <a:spLocks/>
          </p:cNvSpPr>
          <p:nvPr/>
        </p:nvSpPr>
        <p:spPr>
          <a:xfrm>
            <a:off x="56388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13474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21</a:t>
            </a:fld>
            <a:endParaRPr lang="en-US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26787290"/>
              </p:ext>
            </p:extLst>
          </p:nvPr>
        </p:nvGraphicFramePr>
        <p:xfrm>
          <a:off x="990600" y="1600200"/>
          <a:ext cx="746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Women Angels: 5% of Investors in 2004;26% of investors in 2016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7F9C6F2-9C1A-43B1-AEA3-192062DA0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853E698-891D-48F1-9B03-F4F413341CB4}"/>
              </a:ext>
            </a:extLst>
          </p:cNvPr>
          <p:cNvSpPr txBox="1">
            <a:spLocks/>
          </p:cNvSpPr>
          <p:nvPr/>
        </p:nvSpPr>
        <p:spPr>
          <a:xfrm>
            <a:off x="56388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33384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Focused Funds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BCE57B14-4B91-48BD-AC19-6A92AB346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688199"/>
            <a:ext cx="8903226" cy="1088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xmlns:lc="http://schemas.openxmlformats.org/drawingml/2006/lockedCanvas" id="{72B78711-F69E-4036-A0A7-5DCACFAC3487}"/>
              </a:ext>
            </a:extLst>
          </p:cNvPr>
          <p:cNvSpPr txBox="1">
            <a:spLocks/>
          </p:cNvSpPr>
          <p:nvPr/>
        </p:nvSpPr>
        <p:spPr>
          <a:xfrm>
            <a:off x="7162800" y="5833012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latin typeface="Century" panose="02040604050505020304" pitchFamily="18" charset="0"/>
              </a:rPr>
              <a:t>Funds</a:t>
            </a:r>
            <a:endParaRPr lang="en-US" sz="2400" b="1" i="1" dirty="0">
              <a:latin typeface="Century" panose="02040604050505020304" pitchFamily="18" charset="0"/>
            </a:endParaRPr>
          </a:p>
        </p:txBody>
      </p:sp>
      <p:pic>
        <p:nvPicPr>
          <p:cNvPr id="1026" name="Picture 2" descr="Image result for golden seeds angel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47559"/>
            <a:ext cx="3324225" cy="9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jump start cleveland angel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5" y="2866344"/>
            <a:ext cx="2247900" cy="126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ump fu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9" y="4222342"/>
            <a:ext cx="4251325" cy="93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next act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96" y="1547559"/>
            <a:ext cx="2285682" cy="228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lliance of angel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4147902"/>
            <a:ext cx="2422525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81334" y="2896824"/>
            <a:ext cx="1680701" cy="1443229"/>
          </a:xfrm>
          <a:prstGeom prst="rect">
            <a:avLst/>
          </a:prstGeom>
          <a:blipFill>
            <a:blip r:embed="rId8"/>
            <a:srcRect/>
            <a:stretch>
              <a:fillRect l="-27883" t="-9672" r="-27883" b="-1333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143000"/>
          </a:xfrm>
        </p:spPr>
        <p:txBody>
          <a:bodyPr/>
          <a:lstStyle/>
          <a:p>
            <a:r>
              <a:rPr lang="en-US" i="1" dirty="0" smtClean="0"/>
              <a:t>Thank You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667F0-1157-499C-9E41-CAB57BEE6D28}" type="slidenum">
              <a:rPr lang="en-US" smtClean="0"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1857" y="12954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It is a promising time for Female Entrepreneurs and Angel Investors!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 descr="@NYUEntrepreneur&#10;Venture Funding Lifecycle&#10;6&#10;â &#10;Discovery&#10;â¡&#10;Validation&#10;â¢&#10;Customer&#10;Creation&#10;â£&#10;Company&#10;Building&#10;Test&#10;assumpti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9248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D52B0A3-F569-4531-8EE8-63B8E925D7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CE400598-DE58-4B1D-B0EF-DFF512C1CDA7}"/>
              </a:ext>
            </a:extLst>
          </p:cNvPr>
          <p:cNvSpPr txBox="1">
            <a:spLocks/>
          </p:cNvSpPr>
          <p:nvPr/>
        </p:nvSpPr>
        <p:spPr>
          <a:xfrm>
            <a:off x="7620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3955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Why Angel Investing?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75971"/>
            <a:ext cx="8229600" cy="4068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Angel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investors</a:t>
            </a:r>
            <a:r>
              <a:rPr lang="en-US" sz="3600" dirty="0" smtClean="0">
                <a:latin typeface="Century" panose="02040604050505020304" pitchFamily="18" charset="0"/>
              </a:rPr>
              <a:t>, </a:t>
            </a:r>
            <a:r>
              <a:rPr lang="en-US" sz="3600" dirty="0">
                <a:latin typeface="Century" panose="02040604050505020304" pitchFamily="18" charset="0"/>
              </a:rPr>
              <a:t>sometimes </a:t>
            </a:r>
            <a:r>
              <a:rPr lang="en-US" sz="3600" dirty="0" smtClean="0">
                <a:latin typeface="Century" panose="02040604050505020304" pitchFamily="18" charset="0"/>
              </a:rPr>
              <a:t>individually </a:t>
            </a:r>
            <a:r>
              <a:rPr lang="en-US" sz="3600" dirty="0">
                <a:latin typeface="Century" panose="02040604050505020304" pitchFamily="18" charset="0"/>
              </a:rPr>
              <a:t>but often acting in groups, can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supply a young company with sums ranging from tens of thousands to a million dollars </a:t>
            </a:r>
            <a:r>
              <a:rPr lang="en-US" sz="3600" dirty="0">
                <a:latin typeface="Century" panose="02040604050505020304" pitchFamily="18" charset="0"/>
              </a:rPr>
              <a:t>or more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4</a:t>
            </a:fld>
            <a:endParaRPr lang="en-US">
              <a:latin typeface="Century" panose="020406040505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A70D936-4E42-48AB-9792-8AED70BF4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9DDAF31-CC50-4825-A160-6A47D573AD2C}"/>
              </a:ext>
            </a:extLst>
          </p:cNvPr>
          <p:cNvSpPr txBox="1">
            <a:spLocks/>
          </p:cNvSpPr>
          <p:nvPr/>
        </p:nvSpPr>
        <p:spPr>
          <a:xfrm>
            <a:off x="7620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40106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Who are Angel Investors?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Century" panose="02040604050505020304" pitchFamily="18" charset="0"/>
              </a:rPr>
              <a:t>Angels are high-net worth individuals who make equity investments in start-up and early-stage companies</a:t>
            </a:r>
          </a:p>
          <a:p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631B03D-1E27-49A7-A38E-541B23E61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EED9187B-776E-4DF2-BB26-045F98329275}"/>
              </a:ext>
            </a:extLst>
          </p:cNvPr>
          <p:cNvSpPr txBox="1">
            <a:spLocks/>
          </p:cNvSpPr>
          <p:nvPr/>
        </p:nvSpPr>
        <p:spPr>
          <a:xfrm>
            <a:off x="19812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93615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Who are Angel Investors?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 smtClean="0">
              <a:latin typeface="Century" panose="02040604050505020304" pitchFamily="18" charset="0"/>
            </a:endParaRPr>
          </a:p>
          <a:p>
            <a:pPr marL="0" indent="0" algn="ctr">
              <a:buNone/>
            </a:pP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Angels</a:t>
            </a:r>
            <a:r>
              <a:rPr lang="en-US" sz="3600" b="1" dirty="0" smtClean="0">
                <a:latin typeface="Century" panose="02040604050505020304" pitchFamily="18" charset="0"/>
              </a:rPr>
              <a:t> </a:t>
            </a:r>
            <a:r>
              <a:rPr lang="en-US" sz="3600" b="1" dirty="0">
                <a:latin typeface="Century" panose="02040604050505020304" pitchFamily="18" charset="0"/>
              </a:rPr>
              <a:t>fill a gap in the ecosystem of support; they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step in </a:t>
            </a:r>
            <a:r>
              <a:rPr lang="en-US" sz="3600" b="1" dirty="0">
                <a:latin typeface="Century" panose="02040604050505020304" pitchFamily="18" charset="0"/>
              </a:rPr>
              <a:t>at the critical early stages,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when companies are taking shape or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beginning </a:t>
            </a: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to </a:t>
            </a:r>
            <a:r>
              <a:rPr lang="en-US" sz="3600" b="1" i="1" dirty="0" smtClean="0">
                <a:solidFill>
                  <a:schemeClr val="accent2">
                    <a:lumMod val="75000"/>
                  </a:schemeClr>
                </a:solidFill>
                <a:latin typeface="Century" panose="02040604050505020304" pitchFamily="18" charset="0"/>
              </a:rPr>
              <a:t>grow</a:t>
            </a:r>
            <a:r>
              <a:rPr lang="en-US" sz="3600" b="1" dirty="0">
                <a:latin typeface="Century" panose="02040604050505020304" pitchFamily="18" charset="0"/>
              </a:rPr>
              <a:t>.</a:t>
            </a:r>
            <a:r>
              <a:rPr lang="en-US" sz="3600" b="1" dirty="0" smtClean="0">
                <a:latin typeface="Century" panose="02040604050505020304" pitchFamily="18" charset="0"/>
              </a:rPr>
              <a:t> </a:t>
            </a:r>
            <a:endParaRPr lang="en-US" sz="3600" b="1" dirty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6</a:t>
            </a:fld>
            <a:endParaRPr lang="en-US">
              <a:latin typeface="Century" panose="02040604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31E7A5F-EDCB-47F0-B399-8D45C014B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="" xmlns:a16="http://schemas.microsoft.com/office/drawing/2014/main" id="{F181C726-5C15-4E15-A4E2-495B0EF9E21A}"/>
              </a:ext>
            </a:extLst>
          </p:cNvPr>
          <p:cNvSpPr txBox="1">
            <a:spLocks/>
          </p:cNvSpPr>
          <p:nvPr/>
        </p:nvSpPr>
        <p:spPr>
          <a:xfrm>
            <a:off x="19812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0752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entury" panose="02040604050505020304" pitchFamily="18" charset="0"/>
              </a:rPr>
              <a:t>Angel Investors</a:t>
            </a:r>
            <a:r>
              <a:rPr lang="en-US" dirty="0">
                <a:latin typeface="Century" panose="02040604050505020304" pitchFamily="18" charset="0"/>
              </a:rPr>
              <a:t> </a:t>
            </a:r>
            <a:r>
              <a:rPr lang="en-US" dirty="0" smtClean="0">
                <a:latin typeface="Century" panose="02040604050505020304" pitchFamily="18" charset="0"/>
              </a:rPr>
              <a:t>Provide More than Money: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ury" panose="02040604050505020304" pitchFamily="18" charset="0"/>
              </a:rPr>
              <a:t>Mentoring </a:t>
            </a:r>
            <a:r>
              <a:rPr lang="en-US" sz="2800" dirty="0">
                <a:latin typeface="Century" panose="02040604050505020304" pitchFamily="18" charset="0"/>
              </a:rPr>
              <a:t>and advice to entrepreneurial </a:t>
            </a:r>
            <a:r>
              <a:rPr lang="en-US" sz="2800" dirty="0" smtClean="0">
                <a:latin typeface="Century" panose="02040604050505020304" pitchFamily="18" charset="0"/>
              </a:rPr>
              <a:t>teams 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Experience as veteran </a:t>
            </a:r>
            <a:r>
              <a:rPr lang="en-US" sz="2800" dirty="0">
                <a:latin typeface="Century" panose="02040604050505020304" pitchFamily="18" charset="0"/>
              </a:rPr>
              <a:t>entrepreneurs </a:t>
            </a:r>
            <a:r>
              <a:rPr lang="en-US" sz="2800" dirty="0" smtClean="0">
                <a:latin typeface="Century" panose="02040604050505020304" pitchFamily="18" charset="0"/>
              </a:rPr>
              <a:t>themselves </a:t>
            </a:r>
          </a:p>
          <a:p>
            <a:r>
              <a:rPr lang="en-US" sz="2800" dirty="0" smtClean="0">
                <a:latin typeface="Century" panose="02040604050505020304" pitchFamily="18" charset="0"/>
              </a:rPr>
              <a:t>Business </a:t>
            </a:r>
            <a:r>
              <a:rPr lang="en-US" sz="2800" dirty="0">
                <a:latin typeface="Century" panose="02040604050505020304" pitchFamily="18" charset="0"/>
              </a:rPr>
              <a:t>experience </a:t>
            </a:r>
            <a:endParaRPr lang="en-US" sz="2800" dirty="0" smtClean="0">
              <a:latin typeface="Century" panose="02040604050505020304" pitchFamily="18" charset="0"/>
            </a:endParaRPr>
          </a:p>
          <a:p>
            <a:r>
              <a:rPr lang="en-US" sz="2800" dirty="0" smtClean="0">
                <a:latin typeface="Century" panose="02040604050505020304" pitchFamily="18" charset="0"/>
              </a:rPr>
              <a:t>Special </a:t>
            </a:r>
            <a:r>
              <a:rPr lang="en-US" sz="2800" dirty="0">
                <a:latin typeface="Century" panose="02040604050505020304" pitchFamily="18" charset="0"/>
              </a:rPr>
              <a:t>expertise that equips them to mentor a new </a:t>
            </a:r>
            <a:r>
              <a:rPr lang="en-US" sz="2800" dirty="0" smtClean="0">
                <a:latin typeface="Century" panose="02040604050505020304" pitchFamily="18" charset="0"/>
              </a:rPr>
              <a:t>company </a:t>
            </a:r>
            <a:r>
              <a:rPr lang="en-US" sz="2800" dirty="0">
                <a:latin typeface="Century" panose="02040604050505020304" pitchFamily="18" charset="0"/>
              </a:rPr>
              <a:t>or to serve on its </a:t>
            </a:r>
            <a:r>
              <a:rPr lang="en-US" sz="2800" dirty="0" smtClean="0">
                <a:latin typeface="Century" panose="02040604050505020304" pitchFamily="18" charset="0"/>
              </a:rPr>
              <a:t>board </a:t>
            </a:r>
            <a:endParaRPr lang="en-US" sz="2800" dirty="0">
              <a:latin typeface="Century" panose="020406040505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7</a:t>
            </a:fld>
            <a:endParaRPr lang="en-US">
              <a:latin typeface="Century" panose="020406040505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BAF311-FC49-493B-A085-485DA8438F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DFB66B06-ED98-4E53-955C-294134EEAAA0}"/>
              </a:ext>
            </a:extLst>
          </p:cNvPr>
          <p:cNvSpPr txBox="1">
            <a:spLocks/>
          </p:cNvSpPr>
          <p:nvPr/>
        </p:nvSpPr>
        <p:spPr>
          <a:xfrm>
            <a:off x="19812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>
                <a:latin typeface="Century" panose="02040604050505020304" pitchFamily="18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7650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93" r="64762" b="1"/>
          <a:stretch/>
        </p:blipFill>
        <p:spPr bwMode="auto">
          <a:xfrm>
            <a:off x="2225040" y="472440"/>
            <a:ext cx="4693920" cy="52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531E7A5F-EDCB-47F0-B399-8D45C014B3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181C726-5C15-4E15-A4E2-495B0EF9E21A}"/>
              </a:ext>
            </a:extLst>
          </p:cNvPr>
          <p:cNvSpPr txBox="1">
            <a:spLocks/>
          </p:cNvSpPr>
          <p:nvPr/>
        </p:nvSpPr>
        <p:spPr>
          <a:xfrm>
            <a:off x="19812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270152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" panose="02040604050505020304" pitchFamily="18" charset="0"/>
              </a:rPr>
              <a:t>Who Gets Funding?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819" y="1447800"/>
            <a:ext cx="7125112" cy="4399951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Century" panose="02040604050505020304" pitchFamily="18" charset="0"/>
              </a:rPr>
              <a:t>Venture capital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entury" panose="02040604050505020304" pitchFamily="18" charset="0"/>
              </a:rPr>
              <a:t>funding overall has surged in recent years, but the </a:t>
            </a:r>
            <a:r>
              <a:rPr lang="en-US" sz="3600" b="1" dirty="0">
                <a:latin typeface="Century" panose="02040604050505020304" pitchFamily="18" charset="0"/>
                <a:cs typeface="Calibri" panose="020F0502020204030204" pitchFamily="34" charset="0"/>
              </a:rPr>
              <a:t>numbers haven't leapt forward for female founders at the same pace</a:t>
            </a:r>
            <a:r>
              <a:rPr lang="en-US" sz="2800" dirty="0">
                <a:latin typeface="Century" panose="02040604050505020304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Century" panose="02040604050505020304" pitchFamily="18" charset="0"/>
              </a:rPr>
              <a:t>In 2018 </a:t>
            </a:r>
            <a:r>
              <a:rPr lang="en-US" sz="3600" b="1" i="1" dirty="0">
                <a:solidFill>
                  <a:srgbClr val="FF0000"/>
                </a:solidFill>
                <a:latin typeface="Century" panose="02040604050505020304" pitchFamily="18" charset="0"/>
                <a:cs typeface="Calibri" panose="020F0502020204030204" pitchFamily="34" charset="0"/>
              </a:rPr>
              <a:t>companies founded solely by women garnered 2.3%</a:t>
            </a:r>
            <a:r>
              <a:rPr lang="en-US" sz="3600" b="1" i="1" dirty="0">
                <a:latin typeface="Century" panose="02040604050505020304" pitchFamily="18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latin typeface="Century" panose="02040604050505020304" pitchFamily="18" charset="0"/>
                <a:cs typeface="Calibri" panose="020F0502020204030204" pitchFamily="34" charset="0"/>
              </a:rPr>
              <a:t>of the total capital invested 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Century" panose="02040604050505020304" pitchFamily="18" charset="0"/>
              </a:rPr>
              <a:t>in venture-backed startups in the US last year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1E44F-D8C8-409C-9CEE-69D29B308E15}" type="slidenum">
              <a:rPr lang="en-US" smtClean="0">
                <a:latin typeface="Century" panose="02040604050505020304" pitchFamily="18" charset="0"/>
              </a:rPr>
              <a:t>9</a:t>
            </a:fld>
            <a:endParaRPr lang="en-US">
              <a:latin typeface="Century" panose="020406040505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68D7CF4-62B1-4BEB-963D-9A2A7072E0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87" y="5715000"/>
            <a:ext cx="8903226" cy="10881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1A3BF5D4-DF0C-4569-9AC3-7A7E9022BCFF}"/>
              </a:ext>
            </a:extLst>
          </p:cNvPr>
          <p:cNvSpPr txBox="1">
            <a:spLocks/>
          </p:cNvSpPr>
          <p:nvPr/>
        </p:nvSpPr>
        <p:spPr>
          <a:xfrm>
            <a:off x="1981200" y="5922963"/>
            <a:ext cx="1905000" cy="79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>
                <a:latin typeface="Century" panose="02040604050505020304" pitchFamily="18" charset="0"/>
              </a:rPr>
              <a:t>Who</a:t>
            </a:r>
          </a:p>
        </p:txBody>
      </p:sp>
    </p:spTree>
    <p:extLst>
      <p:ext uri="{BB962C8B-B14F-4D97-AF65-F5344CB8AC3E}">
        <p14:creationId xmlns:p14="http://schemas.microsoft.com/office/powerpoint/2010/main" val="19009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H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U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TM02455610[[fn=Autumn]]</Template>
  <TotalTime>3098</TotalTime>
  <Words>545</Words>
  <Application>Microsoft Office PowerPoint</Application>
  <PresentationFormat>On-screen Show (4:3)</PresentationFormat>
  <Paragraphs>97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WHO</vt:lpstr>
      <vt:lpstr>WHERE</vt:lpstr>
      <vt:lpstr>HOW</vt:lpstr>
      <vt:lpstr>WHAT</vt:lpstr>
      <vt:lpstr>FUNDS</vt:lpstr>
      <vt:lpstr>            </vt:lpstr>
      <vt:lpstr>Why Angel Investing?</vt:lpstr>
      <vt:lpstr>PowerPoint Presentation</vt:lpstr>
      <vt:lpstr>Why Angel Investing?</vt:lpstr>
      <vt:lpstr>Who are Angel Investors?</vt:lpstr>
      <vt:lpstr>Who are Angel Investors?</vt:lpstr>
      <vt:lpstr>Angel Investors Provide More than Money:</vt:lpstr>
      <vt:lpstr>PowerPoint Presentation</vt:lpstr>
      <vt:lpstr>Who Gets Funding?</vt:lpstr>
      <vt:lpstr>Women Angel Investors are Increasing</vt:lpstr>
      <vt:lpstr>Women Entrepreneurs Get  Larger Share of Angel Funding</vt:lpstr>
      <vt:lpstr>Angels are Everywhere . . . </vt:lpstr>
      <vt:lpstr>Golden Seeds Angel Network</vt:lpstr>
      <vt:lpstr>Pipeline Angels Locations </vt:lpstr>
      <vt:lpstr>How Female Investors Invest</vt:lpstr>
      <vt:lpstr>How Female investors Differ</vt:lpstr>
      <vt:lpstr>Investments in Women Founded Companies are increasing</vt:lpstr>
      <vt:lpstr>Women in VC = 2X Funding for Women-Owned Start-ups</vt:lpstr>
      <vt:lpstr>What Increased Investing by Female Investors means for Women Entrepreneurs</vt:lpstr>
      <vt:lpstr>Share of Capital Raised by Female-Founded US Companies </vt:lpstr>
      <vt:lpstr>Women Angels: 5% of Investors in 2004;26% of investors in 2016 </vt:lpstr>
      <vt:lpstr>Women Focused Funds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Ferguson</dc:creator>
  <cp:lastModifiedBy>Christine Ferguson</cp:lastModifiedBy>
  <cp:revision>60</cp:revision>
  <dcterms:created xsi:type="dcterms:W3CDTF">2019-03-19T14:57:39Z</dcterms:created>
  <dcterms:modified xsi:type="dcterms:W3CDTF">2020-11-19T18:33:02Z</dcterms:modified>
</cp:coreProperties>
</file>