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35" r:id="rId2"/>
    <p:sldId id="264" r:id="rId3"/>
    <p:sldId id="287" r:id="rId4"/>
    <p:sldId id="316" r:id="rId5"/>
    <p:sldId id="334" r:id="rId6"/>
    <p:sldId id="315" r:id="rId7"/>
    <p:sldId id="318" r:id="rId8"/>
    <p:sldId id="284" r:id="rId9"/>
    <p:sldId id="285" r:id="rId10"/>
    <p:sldId id="317" r:id="rId11"/>
    <p:sldId id="322" r:id="rId12"/>
    <p:sldId id="324" r:id="rId13"/>
    <p:sldId id="320" r:id="rId14"/>
    <p:sldId id="321" r:id="rId15"/>
    <p:sldId id="329" r:id="rId16"/>
    <p:sldId id="332" r:id="rId17"/>
    <p:sldId id="333" r:id="rId18"/>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F499F02-8143-4151-8DBD-F8140F7B4377}">
          <p14:sldIdLst>
            <p14:sldId id="335"/>
            <p14:sldId id="264"/>
            <p14:sldId id="287"/>
            <p14:sldId id="316"/>
            <p14:sldId id="334"/>
            <p14:sldId id="315"/>
            <p14:sldId id="318"/>
            <p14:sldId id="284"/>
            <p14:sldId id="285"/>
            <p14:sldId id="317"/>
          </p14:sldIdLst>
        </p14:section>
        <p14:section name="Untitled Section" id="{1C303DAE-F2A5-49D5-9DF3-122992F60398}">
          <p14:sldIdLst>
            <p14:sldId id="322"/>
            <p14:sldId id="324"/>
            <p14:sldId id="320"/>
            <p14:sldId id="321"/>
            <p14:sldId id="329"/>
            <p14:sldId id="332"/>
            <p14:sldId id="33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somma" initials="j" lastIdx="1" clrIdx="0">
    <p:extLst>
      <p:ext uri="{19B8F6BF-5375-455C-9EA6-DF929625EA0E}">
        <p15:presenceInfo xmlns:p15="http://schemas.microsoft.com/office/powerpoint/2012/main" userId="jsom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3" autoAdjust="0"/>
    <p:restoredTop sz="88386"/>
  </p:normalViewPr>
  <p:slideViewPr>
    <p:cSldViewPr snapToGrid="0">
      <p:cViewPr varScale="1">
        <p:scale>
          <a:sx n="91" d="100"/>
          <a:sy n="91" d="100"/>
        </p:scale>
        <p:origin x="216" y="39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10-06T15:58:47.571" idx="1">
    <p:pos x="5335" y="2465"/>
    <p:text>I am not sure what this bullet is referencing. The USPTO was first formally established under the Patent Act of 1836</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814818BF-7AB2-4578-8D19-B21A9F9143AF}" type="datetimeFigureOut">
              <a:rPr lang="en-US" smtClean="0"/>
              <a:pPr/>
              <a:t>10/17/18</a:t>
            </a:fld>
            <a:endParaRPr lang="en-US"/>
          </a:p>
        </p:txBody>
      </p:sp>
      <p:sp>
        <p:nvSpPr>
          <p:cNvPr id="4" name="Slide Image Placeholder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73CBD478-5B4B-425B-8C0E-D336F29F5AB1}" type="slidenum">
              <a:rPr lang="en-US" smtClean="0"/>
              <a:pPr/>
              <a:t>‹#›</a:t>
            </a:fld>
            <a:endParaRPr lang="en-US"/>
          </a:p>
        </p:txBody>
      </p:sp>
    </p:spTree>
    <p:extLst>
      <p:ext uri="{BB962C8B-B14F-4D97-AF65-F5344CB8AC3E}">
        <p14:creationId xmlns:p14="http://schemas.microsoft.com/office/powerpoint/2010/main" val="2364187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CBD478-5B4B-425B-8C0E-D336F29F5AB1}" type="slidenum">
              <a:rPr lang="en-US" smtClean="0"/>
              <a:pPr/>
              <a:t>10</a:t>
            </a:fld>
            <a:endParaRPr lang="en-US"/>
          </a:p>
        </p:txBody>
      </p:sp>
    </p:spTree>
    <p:extLst>
      <p:ext uri="{BB962C8B-B14F-4D97-AF65-F5344CB8AC3E}">
        <p14:creationId xmlns:p14="http://schemas.microsoft.com/office/powerpoint/2010/main" val="3745509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E4781-A4A2-413F-AEB6-0158B7FAC962}"/>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911C1242-0452-47FB-B159-98CF95D6A1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8B0A61-A26F-4C3C-835D-E76AAA81260A}"/>
              </a:ext>
            </a:extLst>
          </p:cNvPr>
          <p:cNvSpPr>
            <a:spLocks noGrp="1"/>
          </p:cNvSpPr>
          <p:nvPr>
            <p:ph type="dt" sz="half" idx="10"/>
          </p:nvPr>
        </p:nvSpPr>
        <p:spPr/>
        <p:txBody>
          <a:bodyPr/>
          <a:lstStyle/>
          <a:p>
            <a:fld id="{B44EE578-1A21-44E4-B2E7-4516B8FD40E8}" type="datetime1">
              <a:rPr lang="en-US" smtClean="0"/>
              <a:pPr/>
              <a:t>10/17/18</a:t>
            </a:fld>
            <a:endParaRPr lang="en-US"/>
          </a:p>
        </p:txBody>
      </p:sp>
      <p:sp>
        <p:nvSpPr>
          <p:cNvPr id="5" name="Footer Placeholder 4">
            <a:extLst>
              <a:ext uri="{FF2B5EF4-FFF2-40B4-BE49-F238E27FC236}">
                <a16:creationId xmlns:a16="http://schemas.microsoft.com/office/drawing/2014/main" id="{D67F7DC1-E974-41F9-BC2F-3B84CD740947}"/>
              </a:ext>
            </a:extLst>
          </p:cNvPr>
          <p:cNvSpPr>
            <a:spLocks noGrp="1"/>
          </p:cNvSpPr>
          <p:nvPr>
            <p:ph type="ftr" sz="quarter" idx="11"/>
          </p:nvPr>
        </p:nvSpPr>
        <p:spPr/>
        <p:txBody>
          <a:bodyPr/>
          <a:lstStyle/>
          <a:p>
            <a:r>
              <a:rPr lang="en-US"/>
              <a:t>© Craig Markovitz 2017</a:t>
            </a:r>
          </a:p>
        </p:txBody>
      </p:sp>
      <p:sp>
        <p:nvSpPr>
          <p:cNvPr id="6" name="Slide Number Placeholder 5">
            <a:extLst>
              <a:ext uri="{FF2B5EF4-FFF2-40B4-BE49-F238E27FC236}">
                <a16:creationId xmlns:a16="http://schemas.microsoft.com/office/drawing/2014/main" id="{1E105936-3269-4377-8A9E-D6BB93347CD9}"/>
              </a:ext>
            </a:extLst>
          </p:cNvPr>
          <p:cNvSpPr>
            <a:spLocks noGrp="1"/>
          </p:cNvSpPr>
          <p:nvPr>
            <p:ph type="sldNum" sz="quarter" idx="12"/>
          </p:nvPr>
        </p:nvSpPr>
        <p:spPr/>
        <p:txBody>
          <a:bodyPr/>
          <a:lstStyle/>
          <a:p>
            <a:fld id="{E5B2FF2C-CB11-442A-88EF-64CC3B6C4FD7}" type="slidenum">
              <a:rPr lang="en-US" smtClean="0"/>
              <a:pPr/>
              <a:t>‹#›</a:t>
            </a:fld>
            <a:endParaRPr lang="en-US"/>
          </a:p>
        </p:txBody>
      </p:sp>
    </p:spTree>
    <p:extLst>
      <p:ext uri="{BB962C8B-B14F-4D97-AF65-F5344CB8AC3E}">
        <p14:creationId xmlns:p14="http://schemas.microsoft.com/office/powerpoint/2010/main" val="1526422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9B7C9-363F-4271-998C-DA0B1BEFF9A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857FEF-CFAF-4BFB-8D5D-C2D1F20A964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C5E047-1D70-4D1F-AFCF-382F6CA40FCD}"/>
              </a:ext>
            </a:extLst>
          </p:cNvPr>
          <p:cNvSpPr>
            <a:spLocks noGrp="1"/>
          </p:cNvSpPr>
          <p:nvPr>
            <p:ph type="dt" sz="half" idx="10"/>
          </p:nvPr>
        </p:nvSpPr>
        <p:spPr/>
        <p:txBody>
          <a:bodyPr/>
          <a:lstStyle/>
          <a:p>
            <a:fld id="{7F93DAE8-97A7-4D40-8476-4FD0AF8378EB}" type="datetime1">
              <a:rPr lang="en-US" smtClean="0"/>
              <a:pPr/>
              <a:t>10/17/18</a:t>
            </a:fld>
            <a:endParaRPr lang="en-US"/>
          </a:p>
        </p:txBody>
      </p:sp>
      <p:sp>
        <p:nvSpPr>
          <p:cNvPr id="5" name="Footer Placeholder 4">
            <a:extLst>
              <a:ext uri="{FF2B5EF4-FFF2-40B4-BE49-F238E27FC236}">
                <a16:creationId xmlns:a16="http://schemas.microsoft.com/office/drawing/2014/main" id="{C66EEEA0-6426-4549-B7AA-ABED5C048395}"/>
              </a:ext>
            </a:extLst>
          </p:cNvPr>
          <p:cNvSpPr>
            <a:spLocks noGrp="1"/>
          </p:cNvSpPr>
          <p:nvPr>
            <p:ph type="ftr" sz="quarter" idx="11"/>
          </p:nvPr>
        </p:nvSpPr>
        <p:spPr/>
        <p:txBody>
          <a:bodyPr/>
          <a:lstStyle/>
          <a:p>
            <a:r>
              <a:rPr lang="en-US"/>
              <a:t>© Craig Markovitz 2017</a:t>
            </a:r>
          </a:p>
        </p:txBody>
      </p:sp>
      <p:sp>
        <p:nvSpPr>
          <p:cNvPr id="6" name="Slide Number Placeholder 5">
            <a:extLst>
              <a:ext uri="{FF2B5EF4-FFF2-40B4-BE49-F238E27FC236}">
                <a16:creationId xmlns:a16="http://schemas.microsoft.com/office/drawing/2014/main" id="{2E475A8A-BDC2-4F67-BE0E-557DC6128DDD}"/>
              </a:ext>
            </a:extLst>
          </p:cNvPr>
          <p:cNvSpPr>
            <a:spLocks noGrp="1"/>
          </p:cNvSpPr>
          <p:nvPr>
            <p:ph type="sldNum" sz="quarter" idx="12"/>
          </p:nvPr>
        </p:nvSpPr>
        <p:spPr/>
        <p:txBody>
          <a:bodyPr/>
          <a:lstStyle/>
          <a:p>
            <a:fld id="{E5B2FF2C-CB11-442A-88EF-64CC3B6C4FD7}" type="slidenum">
              <a:rPr lang="en-US" smtClean="0"/>
              <a:pPr/>
              <a:t>‹#›</a:t>
            </a:fld>
            <a:endParaRPr lang="en-US"/>
          </a:p>
        </p:txBody>
      </p:sp>
    </p:spTree>
    <p:extLst>
      <p:ext uri="{BB962C8B-B14F-4D97-AF65-F5344CB8AC3E}">
        <p14:creationId xmlns:p14="http://schemas.microsoft.com/office/powerpoint/2010/main" val="3757379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5803C2-B806-4D8E-BC20-FCAEDE1AD4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7062A9-B84A-4C55-9B11-550BD08D791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F67402-CBAC-4A64-BE1E-86863BFC4B95}"/>
              </a:ext>
            </a:extLst>
          </p:cNvPr>
          <p:cNvSpPr>
            <a:spLocks noGrp="1"/>
          </p:cNvSpPr>
          <p:nvPr>
            <p:ph type="dt" sz="half" idx="10"/>
          </p:nvPr>
        </p:nvSpPr>
        <p:spPr/>
        <p:txBody>
          <a:bodyPr/>
          <a:lstStyle/>
          <a:p>
            <a:fld id="{2392FA5C-BC05-4A85-B4DC-D8E90EEF4473}" type="datetime1">
              <a:rPr lang="en-US" smtClean="0"/>
              <a:pPr/>
              <a:t>10/17/18</a:t>
            </a:fld>
            <a:endParaRPr lang="en-US"/>
          </a:p>
        </p:txBody>
      </p:sp>
      <p:sp>
        <p:nvSpPr>
          <p:cNvPr id="5" name="Footer Placeholder 4">
            <a:extLst>
              <a:ext uri="{FF2B5EF4-FFF2-40B4-BE49-F238E27FC236}">
                <a16:creationId xmlns:a16="http://schemas.microsoft.com/office/drawing/2014/main" id="{DC29505F-7247-44BC-8BC1-3E90E830E3E1}"/>
              </a:ext>
            </a:extLst>
          </p:cNvPr>
          <p:cNvSpPr>
            <a:spLocks noGrp="1"/>
          </p:cNvSpPr>
          <p:nvPr>
            <p:ph type="ftr" sz="quarter" idx="11"/>
          </p:nvPr>
        </p:nvSpPr>
        <p:spPr/>
        <p:txBody>
          <a:bodyPr/>
          <a:lstStyle/>
          <a:p>
            <a:r>
              <a:rPr lang="en-US"/>
              <a:t>© Craig Markovitz 2017</a:t>
            </a:r>
          </a:p>
        </p:txBody>
      </p:sp>
      <p:sp>
        <p:nvSpPr>
          <p:cNvPr id="6" name="Slide Number Placeholder 5">
            <a:extLst>
              <a:ext uri="{FF2B5EF4-FFF2-40B4-BE49-F238E27FC236}">
                <a16:creationId xmlns:a16="http://schemas.microsoft.com/office/drawing/2014/main" id="{3CFA46F3-D632-42DE-A4E0-EB47E5B3BDB6}"/>
              </a:ext>
            </a:extLst>
          </p:cNvPr>
          <p:cNvSpPr>
            <a:spLocks noGrp="1"/>
          </p:cNvSpPr>
          <p:nvPr>
            <p:ph type="sldNum" sz="quarter" idx="12"/>
          </p:nvPr>
        </p:nvSpPr>
        <p:spPr/>
        <p:txBody>
          <a:bodyPr/>
          <a:lstStyle/>
          <a:p>
            <a:fld id="{E5B2FF2C-CB11-442A-88EF-64CC3B6C4FD7}" type="slidenum">
              <a:rPr lang="en-US" smtClean="0"/>
              <a:pPr/>
              <a:t>‹#›</a:t>
            </a:fld>
            <a:endParaRPr lang="en-US"/>
          </a:p>
        </p:txBody>
      </p:sp>
    </p:spTree>
    <p:extLst>
      <p:ext uri="{BB962C8B-B14F-4D97-AF65-F5344CB8AC3E}">
        <p14:creationId xmlns:p14="http://schemas.microsoft.com/office/powerpoint/2010/main" val="431832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5F06D-AE01-4BF0-A795-155A801247BF}"/>
              </a:ext>
            </a:extLst>
          </p:cNvPr>
          <p:cNvSpPr>
            <a:spLocks noGrp="1"/>
          </p:cNvSpPr>
          <p:nvPr>
            <p:ph type="title"/>
          </p:nvPr>
        </p:nvSpPr>
        <p:spPr>
          <a:xfrm>
            <a:off x="838200" y="614853"/>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453CA9EB-36CE-4994-AFAA-BAEB6796E779}"/>
              </a:ext>
            </a:extLst>
          </p:cNvPr>
          <p:cNvSpPr>
            <a:spLocks noGrp="1"/>
          </p:cNvSpPr>
          <p:nvPr>
            <p:ph idx="1"/>
          </p:nvPr>
        </p:nvSpPr>
        <p:spPr>
          <a:xfrm>
            <a:off x="838200" y="1972714"/>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39FA8A-403E-483E-A247-13458CD6E3AB}"/>
              </a:ext>
            </a:extLst>
          </p:cNvPr>
          <p:cNvSpPr>
            <a:spLocks noGrp="1"/>
          </p:cNvSpPr>
          <p:nvPr>
            <p:ph type="dt" sz="half" idx="10"/>
          </p:nvPr>
        </p:nvSpPr>
        <p:spPr/>
        <p:txBody>
          <a:bodyPr/>
          <a:lstStyle/>
          <a:p>
            <a:fld id="{E35CEECD-4DB9-4CAA-B7A3-14F73C61480D}" type="datetime1">
              <a:rPr lang="en-US" smtClean="0"/>
              <a:pPr/>
              <a:t>10/17/18</a:t>
            </a:fld>
            <a:endParaRPr lang="en-US"/>
          </a:p>
        </p:txBody>
      </p:sp>
      <p:sp>
        <p:nvSpPr>
          <p:cNvPr id="6" name="Slide Number Placeholder 5">
            <a:extLst>
              <a:ext uri="{FF2B5EF4-FFF2-40B4-BE49-F238E27FC236}">
                <a16:creationId xmlns:a16="http://schemas.microsoft.com/office/drawing/2014/main" id="{F12241A0-A269-4428-BA1D-483EDE76E365}"/>
              </a:ext>
            </a:extLst>
          </p:cNvPr>
          <p:cNvSpPr>
            <a:spLocks noGrp="1"/>
          </p:cNvSpPr>
          <p:nvPr>
            <p:ph type="sldNum" sz="quarter" idx="12"/>
          </p:nvPr>
        </p:nvSpPr>
        <p:spPr/>
        <p:txBody>
          <a:bodyPr/>
          <a:lstStyle/>
          <a:p>
            <a:fld id="{E5B2FF2C-CB11-442A-88EF-64CC3B6C4FD7}" type="slidenum">
              <a:rPr lang="en-US" smtClean="0"/>
              <a:pPr/>
              <a:t>‹#›</a:t>
            </a:fld>
            <a:endParaRPr lang="en-US"/>
          </a:p>
        </p:txBody>
      </p:sp>
      <p:pic>
        <p:nvPicPr>
          <p:cNvPr id="7" name="Content Placeholder 6">
            <a:extLst>
              <a:ext uri="{FF2B5EF4-FFF2-40B4-BE49-F238E27FC236}">
                <a16:creationId xmlns:a16="http://schemas.microsoft.com/office/drawing/2014/main" id="{43147A82-101C-47A1-ABC4-4A53FC53FA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311" y="158600"/>
            <a:ext cx="4207751" cy="701292"/>
          </a:xfrm>
          <a:prstGeom prst="rect">
            <a:avLst/>
          </a:prstGeom>
        </p:spPr>
      </p:pic>
      <p:pic>
        <p:nvPicPr>
          <p:cNvPr id="8" name="Picture 7">
            <a:extLst>
              <a:ext uri="{FF2B5EF4-FFF2-40B4-BE49-F238E27FC236}">
                <a16:creationId xmlns:a16="http://schemas.microsoft.com/office/drawing/2014/main" id="{40A8A54B-A110-4863-9F90-3366C77FA19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06642" y="83099"/>
            <a:ext cx="967365" cy="967365"/>
          </a:xfrm>
          <a:prstGeom prst="rect">
            <a:avLst/>
          </a:prstGeom>
        </p:spPr>
      </p:pic>
      <p:sp>
        <p:nvSpPr>
          <p:cNvPr id="9" name="Footer Placeholder 3"/>
          <p:cNvSpPr>
            <a:spLocks noGrp="1"/>
          </p:cNvSpPr>
          <p:nvPr>
            <p:ph type="ftr" sz="quarter" idx="4294967295"/>
          </p:nvPr>
        </p:nvSpPr>
        <p:spPr>
          <a:xfrm>
            <a:off x="4038600" y="6356350"/>
            <a:ext cx="4114800" cy="365125"/>
          </a:xfrm>
        </p:spPr>
        <p:txBody>
          <a:bodyPr/>
          <a:lstStyle/>
          <a:p>
            <a:r>
              <a:rPr lang="en-US"/>
              <a:t>© William Kaigler</a:t>
            </a:r>
            <a:r>
              <a:rPr lang="en-US" dirty="0"/>
              <a:t> 2017</a:t>
            </a:r>
          </a:p>
        </p:txBody>
      </p:sp>
    </p:spTree>
    <p:extLst>
      <p:ext uri="{BB962C8B-B14F-4D97-AF65-F5344CB8AC3E}">
        <p14:creationId xmlns:p14="http://schemas.microsoft.com/office/powerpoint/2010/main" val="2358608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E6BEE-72B2-46DF-ABC4-38863B23A1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24D9FC-9887-453E-9C84-8A0E4AE43E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F0752E3-25B2-461C-AC87-E6CB737A6483}"/>
              </a:ext>
            </a:extLst>
          </p:cNvPr>
          <p:cNvSpPr>
            <a:spLocks noGrp="1"/>
          </p:cNvSpPr>
          <p:nvPr>
            <p:ph type="dt" sz="half" idx="10"/>
          </p:nvPr>
        </p:nvSpPr>
        <p:spPr/>
        <p:txBody>
          <a:bodyPr/>
          <a:lstStyle/>
          <a:p>
            <a:fld id="{F81DC40E-9F3D-48F9-8714-E445FF0D1242}" type="datetime1">
              <a:rPr lang="en-US" smtClean="0"/>
              <a:pPr/>
              <a:t>10/17/18</a:t>
            </a:fld>
            <a:endParaRPr lang="en-US"/>
          </a:p>
        </p:txBody>
      </p:sp>
      <p:sp>
        <p:nvSpPr>
          <p:cNvPr id="5" name="Footer Placeholder 4">
            <a:extLst>
              <a:ext uri="{FF2B5EF4-FFF2-40B4-BE49-F238E27FC236}">
                <a16:creationId xmlns:a16="http://schemas.microsoft.com/office/drawing/2014/main" id="{96F19A26-F62B-484B-8125-3E9CE0B4E5AD}"/>
              </a:ext>
            </a:extLst>
          </p:cNvPr>
          <p:cNvSpPr>
            <a:spLocks noGrp="1"/>
          </p:cNvSpPr>
          <p:nvPr>
            <p:ph type="ftr" sz="quarter" idx="11"/>
          </p:nvPr>
        </p:nvSpPr>
        <p:spPr/>
        <p:txBody>
          <a:bodyPr/>
          <a:lstStyle/>
          <a:p>
            <a:r>
              <a:rPr lang="en-US"/>
              <a:t>© Craig Markovitz 2017</a:t>
            </a:r>
          </a:p>
        </p:txBody>
      </p:sp>
      <p:sp>
        <p:nvSpPr>
          <p:cNvPr id="6" name="Slide Number Placeholder 5">
            <a:extLst>
              <a:ext uri="{FF2B5EF4-FFF2-40B4-BE49-F238E27FC236}">
                <a16:creationId xmlns:a16="http://schemas.microsoft.com/office/drawing/2014/main" id="{9F5A9418-9C9C-461E-BF0D-FCAE2401C434}"/>
              </a:ext>
            </a:extLst>
          </p:cNvPr>
          <p:cNvSpPr>
            <a:spLocks noGrp="1"/>
          </p:cNvSpPr>
          <p:nvPr>
            <p:ph type="sldNum" sz="quarter" idx="12"/>
          </p:nvPr>
        </p:nvSpPr>
        <p:spPr/>
        <p:txBody>
          <a:bodyPr/>
          <a:lstStyle/>
          <a:p>
            <a:fld id="{E5B2FF2C-CB11-442A-88EF-64CC3B6C4FD7}" type="slidenum">
              <a:rPr lang="en-US" smtClean="0"/>
              <a:pPr/>
              <a:t>‹#›</a:t>
            </a:fld>
            <a:endParaRPr lang="en-US"/>
          </a:p>
        </p:txBody>
      </p:sp>
      <p:pic>
        <p:nvPicPr>
          <p:cNvPr id="7" name="Content Placeholder 6">
            <a:extLst>
              <a:ext uri="{FF2B5EF4-FFF2-40B4-BE49-F238E27FC236}">
                <a16:creationId xmlns:a16="http://schemas.microsoft.com/office/drawing/2014/main" id="{262713F5-D825-4EF2-83CC-9D1C218820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311" y="158600"/>
            <a:ext cx="4207751" cy="701292"/>
          </a:xfrm>
          <a:prstGeom prst="rect">
            <a:avLst/>
          </a:prstGeom>
        </p:spPr>
      </p:pic>
      <p:pic>
        <p:nvPicPr>
          <p:cNvPr id="8" name="Picture 7">
            <a:extLst>
              <a:ext uri="{FF2B5EF4-FFF2-40B4-BE49-F238E27FC236}">
                <a16:creationId xmlns:a16="http://schemas.microsoft.com/office/drawing/2014/main" id="{F4C5B771-C786-4D66-A6DB-6D6969E3D03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06642" y="83099"/>
            <a:ext cx="967365" cy="967365"/>
          </a:xfrm>
          <a:prstGeom prst="rect">
            <a:avLst/>
          </a:prstGeom>
        </p:spPr>
      </p:pic>
    </p:spTree>
    <p:extLst>
      <p:ext uri="{BB962C8B-B14F-4D97-AF65-F5344CB8AC3E}">
        <p14:creationId xmlns:p14="http://schemas.microsoft.com/office/powerpoint/2010/main" val="2082280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7D305-89A1-4F37-9F5C-23A257A47C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5EDD6F-F63D-4F23-B18C-4AE8F19AAAF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9DFAC4-9FEB-4D6B-90F7-6B37B8D5155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CED27E-46B9-4CBE-BF95-8A82D9D71F44}"/>
              </a:ext>
            </a:extLst>
          </p:cNvPr>
          <p:cNvSpPr>
            <a:spLocks noGrp="1"/>
          </p:cNvSpPr>
          <p:nvPr>
            <p:ph type="dt" sz="half" idx="10"/>
          </p:nvPr>
        </p:nvSpPr>
        <p:spPr/>
        <p:txBody>
          <a:bodyPr/>
          <a:lstStyle/>
          <a:p>
            <a:fld id="{911F845B-412F-422E-9C10-912B86469903}" type="datetime1">
              <a:rPr lang="en-US" smtClean="0"/>
              <a:pPr/>
              <a:t>10/17/18</a:t>
            </a:fld>
            <a:endParaRPr lang="en-US"/>
          </a:p>
        </p:txBody>
      </p:sp>
      <p:sp>
        <p:nvSpPr>
          <p:cNvPr id="6" name="Footer Placeholder 5">
            <a:extLst>
              <a:ext uri="{FF2B5EF4-FFF2-40B4-BE49-F238E27FC236}">
                <a16:creationId xmlns:a16="http://schemas.microsoft.com/office/drawing/2014/main" id="{586037EA-23FD-4315-A606-F1AFD9672E23}"/>
              </a:ext>
            </a:extLst>
          </p:cNvPr>
          <p:cNvSpPr>
            <a:spLocks noGrp="1"/>
          </p:cNvSpPr>
          <p:nvPr>
            <p:ph type="ftr" sz="quarter" idx="11"/>
          </p:nvPr>
        </p:nvSpPr>
        <p:spPr/>
        <p:txBody>
          <a:bodyPr/>
          <a:lstStyle/>
          <a:p>
            <a:r>
              <a:rPr lang="en-US"/>
              <a:t>© Craig Markovitz 2017</a:t>
            </a:r>
          </a:p>
        </p:txBody>
      </p:sp>
      <p:sp>
        <p:nvSpPr>
          <p:cNvPr id="7" name="Slide Number Placeholder 6">
            <a:extLst>
              <a:ext uri="{FF2B5EF4-FFF2-40B4-BE49-F238E27FC236}">
                <a16:creationId xmlns:a16="http://schemas.microsoft.com/office/drawing/2014/main" id="{9BA5D882-4F7D-4436-9252-1496381E90D9}"/>
              </a:ext>
            </a:extLst>
          </p:cNvPr>
          <p:cNvSpPr>
            <a:spLocks noGrp="1"/>
          </p:cNvSpPr>
          <p:nvPr>
            <p:ph type="sldNum" sz="quarter" idx="12"/>
          </p:nvPr>
        </p:nvSpPr>
        <p:spPr/>
        <p:txBody>
          <a:bodyPr/>
          <a:lstStyle/>
          <a:p>
            <a:fld id="{E5B2FF2C-CB11-442A-88EF-64CC3B6C4FD7}" type="slidenum">
              <a:rPr lang="en-US" smtClean="0"/>
              <a:pPr/>
              <a:t>‹#›</a:t>
            </a:fld>
            <a:endParaRPr lang="en-US"/>
          </a:p>
        </p:txBody>
      </p:sp>
    </p:spTree>
    <p:extLst>
      <p:ext uri="{BB962C8B-B14F-4D97-AF65-F5344CB8AC3E}">
        <p14:creationId xmlns:p14="http://schemas.microsoft.com/office/powerpoint/2010/main" val="832776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9D487-F923-4C92-96D3-A766F85507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B29581-5416-4125-A84D-BFA13406AD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454A210-2D54-437A-8707-C10F19C87ED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7682743-5354-4734-AF46-4BA4A5A0CC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99DFF0C-956C-4DF6-8FA8-55ACB6E1FA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6E32219-52FF-4BC2-A746-06813F6B826B}"/>
              </a:ext>
            </a:extLst>
          </p:cNvPr>
          <p:cNvSpPr>
            <a:spLocks noGrp="1"/>
          </p:cNvSpPr>
          <p:nvPr>
            <p:ph type="dt" sz="half" idx="10"/>
          </p:nvPr>
        </p:nvSpPr>
        <p:spPr/>
        <p:txBody>
          <a:bodyPr/>
          <a:lstStyle/>
          <a:p>
            <a:fld id="{8D369E4B-ACEB-4D0B-9628-1D0B469D16BD}" type="datetime1">
              <a:rPr lang="en-US" smtClean="0"/>
              <a:pPr/>
              <a:t>10/17/18</a:t>
            </a:fld>
            <a:endParaRPr lang="en-US"/>
          </a:p>
        </p:txBody>
      </p:sp>
      <p:sp>
        <p:nvSpPr>
          <p:cNvPr id="8" name="Footer Placeholder 7">
            <a:extLst>
              <a:ext uri="{FF2B5EF4-FFF2-40B4-BE49-F238E27FC236}">
                <a16:creationId xmlns:a16="http://schemas.microsoft.com/office/drawing/2014/main" id="{115F0BA7-C94D-41B5-B0E0-2D8FFB133DE9}"/>
              </a:ext>
            </a:extLst>
          </p:cNvPr>
          <p:cNvSpPr>
            <a:spLocks noGrp="1"/>
          </p:cNvSpPr>
          <p:nvPr>
            <p:ph type="ftr" sz="quarter" idx="11"/>
          </p:nvPr>
        </p:nvSpPr>
        <p:spPr/>
        <p:txBody>
          <a:bodyPr/>
          <a:lstStyle/>
          <a:p>
            <a:r>
              <a:rPr lang="en-US"/>
              <a:t>© Craig Markovitz 2017</a:t>
            </a:r>
          </a:p>
        </p:txBody>
      </p:sp>
      <p:sp>
        <p:nvSpPr>
          <p:cNvPr id="9" name="Slide Number Placeholder 8">
            <a:extLst>
              <a:ext uri="{FF2B5EF4-FFF2-40B4-BE49-F238E27FC236}">
                <a16:creationId xmlns:a16="http://schemas.microsoft.com/office/drawing/2014/main" id="{F4D63D59-E01D-4FE6-B1A5-B06FE6DD37FB}"/>
              </a:ext>
            </a:extLst>
          </p:cNvPr>
          <p:cNvSpPr>
            <a:spLocks noGrp="1"/>
          </p:cNvSpPr>
          <p:nvPr>
            <p:ph type="sldNum" sz="quarter" idx="12"/>
          </p:nvPr>
        </p:nvSpPr>
        <p:spPr/>
        <p:txBody>
          <a:bodyPr/>
          <a:lstStyle/>
          <a:p>
            <a:fld id="{E5B2FF2C-CB11-442A-88EF-64CC3B6C4FD7}" type="slidenum">
              <a:rPr lang="en-US" smtClean="0"/>
              <a:pPr/>
              <a:t>‹#›</a:t>
            </a:fld>
            <a:endParaRPr lang="en-US"/>
          </a:p>
        </p:txBody>
      </p:sp>
    </p:spTree>
    <p:extLst>
      <p:ext uri="{BB962C8B-B14F-4D97-AF65-F5344CB8AC3E}">
        <p14:creationId xmlns:p14="http://schemas.microsoft.com/office/powerpoint/2010/main" val="221948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20A17-74C9-4380-85D4-3F51BAF1DF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D315581-9538-4672-A171-BEF1AF5AC0D8}"/>
              </a:ext>
            </a:extLst>
          </p:cNvPr>
          <p:cNvSpPr>
            <a:spLocks noGrp="1"/>
          </p:cNvSpPr>
          <p:nvPr>
            <p:ph type="dt" sz="half" idx="10"/>
          </p:nvPr>
        </p:nvSpPr>
        <p:spPr/>
        <p:txBody>
          <a:bodyPr/>
          <a:lstStyle/>
          <a:p>
            <a:fld id="{B59E76B5-C13F-4C59-BDB5-4AEF3F53A63C}" type="datetime1">
              <a:rPr lang="en-US" smtClean="0"/>
              <a:pPr/>
              <a:t>10/17/18</a:t>
            </a:fld>
            <a:endParaRPr lang="en-US"/>
          </a:p>
        </p:txBody>
      </p:sp>
      <p:sp>
        <p:nvSpPr>
          <p:cNvPr id="4" name="Footer Placeholder 3">
            <a:extLst>
              <a:ext uri="{FF2B5EF4-FFF2-40B4-BE49-F238E27FC236}">
                <a16:creationId xmlns:a16="http://schemas.microsoft.com/office/drawing/2014/main" id="{417F5DE2-9744-4E30-9008-0B90A2BF88FC}"/>
              </a:ext>
            </a:extLst>
          </p:cNvPr>
          <p:cNvSpPr>
            <a:spLocks noGrp="1"/>
          </p:cNvSpPr>
          <p:nvPr>
            <p:ph type="ftr" sz="quarter" idx="11"/>
          </p:nvPr>
        </p:nvSpPr>
        <p:spPr/>
        <p:txBody>
          <a:bodyPr/>
          <a:lstStyle/>
          <a:p>
            <a:r>
              <a:rPr lang="en-US"/>
              <a:t>© Craig Markovitz 2017</a:t>
            </a:r>
          </a:p>
        </p:txBody>
      </p:sp>
      <p:sp>
        <p:nvSpPr>
          <p:cNvPr id="5" name="Slide Number Placeholder 4">
            <a:extLst>
              <a:ext uri="{FF2B5EF4-FFF2-40B4-BE49-F238E27FC236}">
                <a16:creationId xmlns:a16="http://schemas.microsoft.com/office/drawing/2014/main" id="{1F284DC1-6444-4410-B499-5637FCC6C43C}"/>
              </a:ext>
            </a:extLst>
          </p:cNvPr>
          <p:cNvSpPr>
            <a:spLocks noGrp="1"/>
          </p:cNvSpPr>
          <p:nvPr>
            <p:ph type="sldNum" sz="quarter" idx="12"/>
          </p:nvPr>
        </p:nvSpPr>
        <p:spPr/>
        <p:txBody>
          <a:bodyPr/>
          <a:lstStyle/>
          <a:p>
            <a:fld id="{E5B2FF2C-CB11-442A-88EF-64CC3B6C4FD7}" type="slidenum">
              <a:rPr lang="en-US" smtClean="0"/>
              <a:pPr/>
              <a:t>‹#›</a:t>
            </a:fld>
            <a:endParaRPr lang="en-US"/>
          </a:p>
        </p:txBody>
      </p:sp>
    </p:spTree>
    <p:extLst>
      <p:ext uri="{BB962C8B-B14F-4D97-AF65-F5344CB8AC3E}">
        <p14:creationId xmlns:p14="http://schemas.microsoft.com/office/powerpoint/2010/main" val="2632675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E9BB1C-D60E-4A51-AF9E-ED6C8436AAB5}"/>
              </a:ext>
            </a:extLst>
          </p:cNvPr>
          <p:cNvSpPr>
            <a:spLocks noGrp="1"/>
          </p:cNvSpPr>
          <p:nvPr>
            <p:ph type="dt" sz="half" idx="10"/>
          </p:nvPr>
        </p:nvSpPr>
        <p:spPr/>
        <p:txBody>
          <a:bodyPr/>
          <a:lstStyle/>
          <a:p>
            <a:fld id="{BDDA89F3-7CFB-4543-B6BA-3E83A600CBD5}" type="datetime1">
              <a:rPr lang="en-US" smtClean="0"/>
              <a:pPr/>
              <a:t>10/17/18</a:t>
            </a:fld>
            <a:endParaRPr lang="en-US"/>
          </a:p>
        </p:txBody>
      </p:sp>
      <p:sp>
        <p:nvSpPr>
          <p:cNvPr id="3" name="Footer Placeholder 2">
            <a:extLst>
              <a:ext uri="{FF2B5EF4-FFF2-40B4-BE49-F238E27FC236}">
                <a16:creationId xmlns:a16="http://schemas.microsoft.com/office/drawing/2014/main" id="{163A1477-5870-4E9C-904E-852182AE33D6}"/>
              </a:ext>
            </a:extLst>
          </p:cNvPr>
          <p:cNvSpPr>
            <a:spLocks noGrp="1"/>
          </p:cNvSpPr>
          <p:nvPr>
            <p:ph type="ftr" sz="quarter" idx="11"/>
          </p:nvPr>
        </p:nvSpPr>
        <p:spPr/>
        <p:txBody>
          <a:bodyPr/>
          <a:lstStyle/>
          <a:p>
            <a:r>
              <a:rPr lang="en-US"/>
              <a:t>© Craig Markovitz 2017</a:t>
            </a:r>
          </a:p>
        </p:txBody>
      </p:sp>
      <p:sp>
        <p:nvSpPr>
          <p:cNvPr id="4" name="Slide Number Placeholder 3">
            <a:extLst>
              <a:ext uri="{FF2B5EF4-FFF2-40B4-BE49-F238E27FC236}">
                <a16:creationId xmlns:a16="http://schemas.microsoft.com/office/drawing/2014/main" id="{D3399562-2BA2-4DBC-B54D-E31C17570BA7}"/>
              </a:ext>
            </a:extLst>
          </p:cNvPr>
          <p:cNvSpPr>
            <a:spLocks noGrp="1"/>
          </p:cNvSpPr>
          <p:nvPr>
            <p:ph type="sldNum" sz="quarter" idx="12"/>
          </p:nvPr>
        </p:nvSpPr>
        <p:spPr/>
        <p:txBody>
          <a:bodyPr/>
          <a:lstStyle/>
          <a:p>
            <a:fld id="{E5B2FF2C-CB11-442A-88EF-64CC3B6C4FD7}" type="slidenum">
              <a:rPr lang="en-US" smtClean="0"/>
              <a:pPr/>
              <a:t>‹#›</a:t>
            </a:fld>
            <a:endParaRPr lang="en-US"/>
          </a:p>
        </p:txBody>
      </p:sp>
    </p:spTree>
    <p:extLst>
      <p:ext uri="{BB962C8B-B14F-4D97-AF65-F5344CB8AC3E}">
        <p14:creationId xmlns:p14="http://schemas.microsoft.com/office/powerpoint/2010/main" val="1872924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A0B59-0600-4B88-9FFE-AF16B40927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A471F2-C477-4CE1-8DB7-D54DBB518F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EE0B00-B5F3-4068-8565-D115C5A797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906FB6-3F08-4CA7-A4F9-DD188246862E}"/>
              </a:ext>
            </a:extLst>
          </p:cNvPr>
          <p:cNvSpPr>
            <a:spLocks noGrp="1"/>
          </p:cNvSpPr>
          <p:nvPr>
            <p:ph type="dt" sz="half" idx="10"/>
          </p:nvPr>
        </p:nvSpPr>
        <p:spPr/>
        <p:txBody>
          <a:bodyPr/>
          <a:lstStyle/>
          <a:p>
            <a:fld id="{913127F9-85C6-41EB-88E4-65C54721AD66}" type="datetime1">
              <a:rPr lang="en-US" smtClean="0"/>
              <a:pPr/>
              <a:t>10/17/18</a:t>
            </a:fld>
            <a:endParaRPr lang="en-US"/>
          </a:p>
        </p:txBody>
      </p:sp>
      <p:sp>
        <p:nvSpPr>
          <p:cNvPr id="6" name="Footer Placeholder 5">
            <a:extLst>
              <a:ext uri="{FF2B5EF4-FFF2-40B4-BE49-F238E27FC236}">
                <a16:creationId xmlns:a16="http://schemas.microsoft.com/office/drawing/2014/main" id="{91FE505F-0D75-4DE9-890E-1F7973806542}"/>
              </a:ext>
            </a:extLst>
          </p:cNvPr>
          <p:cNvSpPr>
            <a:spLocks noGrp="1"/>
          </p:cNvSpPr>
          <p:nvPr>
            <p:ph type="ftr" sz="quarter" idx="11"/>
          </p:nvPr>
        </p:nvSpPr>
        <p:spPr/>
        <p:txBody>
          <a:bodyPr/>
          <a:lstStyle/>
          <a:p>
            <a:r>
              <a:rPr lang="en-US"/>
              <a:t>© Craig Markovitz 2017</a:t>
            </a:r>
          </a:p>
        </p:txBody>
      </p:sp>
      <p:sp>
        <p:nvSpPr>
          <p:cNvPr id="7" name="Slide Number Placeholder 6">
            <a:extLst>
              <a:ext uri="{FF2B5EF4-FFF2-40B4-BE49-F238E27FC236}">
                <a16:creationId xmlns:a16="http://schemas.microsoft.com/office/drawing/2014/main" id="{4FE677C5-B8E6-475A-8322-D6CCB8B7E3B8}"/>
              </a:ext>
            </a:extLst>
          </p:cNvPr>
          <p:cNvSpPr>
            <a:spLocks noGrp="1"/>
          </p:cNvSpPr>
          <p:nvPr>
            <p:ph type="sldNum" sz="quarter" idx="12"/>
          </p:nvPr>
        </p:nvSpPr>
        <p:spPr/>
        <p:txBody>
          <a:bodyPr/>
          <a:lstStyle/>
          <a:p>
            <a:fld id="{E5B2FF2C-CB11-442A-88EF-64CC3B6C4FD7}" type="slidenum">
              <a:rPr lang="en-US" smtClean="0"/>
              <a:pPr/>
              <a:t>‹#›</a:t>
            </a:fld>
            <a:endParaRPr lang="en-US"/>
          </a:p>
        </p:txBody>
      </p:sp>
    </p:spTree>
    <p:extLst>
      <p:ext uri="{BB962C8B-B14F-4D97-AF65-F5344CB8AC3E}">
        <p14:creationId xmlns:p14="http://schemas.microsoft.com/office/powerpoint/2010/main" val="10422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DD05E-A850-4579-83B3-BE90A86895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31CA20-909B-4785-BCA1-8409F59E33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32A5FC-963E-4307-9A52-FBE6DD9392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802416-0138-4FE7-8DD6-455DC6D5F004}"/>
              </a:ext>
            </a:extLst>
          </p:cNvPr>
          <p:cNvSpPr>
            <a:spLocks noGrp="1"/>
          </p:cNvSpPr>
          <p:nvPr>
            <p:ph type="dt" sz="half" idx="10"/>
          </p:nvPr>
        </p:nvSpPr>
        <p:spPr/>
        <p:txBody>
          <a:bodyPr/>
          <a:lstStyle/>
          <a:p>
            <a:fld id="{66501056-6A08-4CD2-A1A4-DB7A23CACABB}" type="datetime1">
              <a:rPr lang="en-US" smtClean="0"/>
              <a:pPr/>
              <a:t>10/17/18</a:t>
            </a:fld>
            <a:endParaRPr lang="en-US"/>
          </a:p>
        </p:txBody>
      </p:sp>
      <p:sp>
        <p:nvSpPr>
          <p:cNvPr id="6" name="Footer Placeholder 5">
            <a:extLst>
              <a:ext uri="{FF2B5EF4-FFF2-40B4-BE49-F238E27FC236}">
                <a16:creationId xmlns:a16="http://schemas.microsoft.com/office/drawing/2014/main" id="{D57724BE-541E-416A-8221-62D0CC82498E}"/>
              </a:ext>
            </a:extLst>
          </p:cNvPr>
          <p:cNvSpPr>
            <a:spLocks noGrp="1"/>
          </p:cNvSpPr>
          <p:nvPr>
            <p:ph type="ftr" sz="quarter" idx="11"/>
          </p:nvPr>
        </p:nvSpPr>
        <p:spPr/>
        <p:txBody>
          <a:bodyPr/>
          <a:lstStyle/>
          <a:p>
            <a:r>
              <a:rPr lang="en-US"/>
              <a:t>© Craig Markovitz 2017</a:t>
            </a:r>
          </a:p>
        </p:txBody>
      </p:sp>
      <p:sp>
        <p:nvSpPr>
          <p:cNvPr id="7" name="Slide Number Placeholder 6">
            <a:extLst>
              <a:ext uri="{FF2B5EF4-FFF2-40B4-BE49-F238E27FC236}">
                <a16:creationId xmlns:a16="http://schemas.microsoft.com/office/drawing/2014/main" id="{DFC42F7E-E74C-450D-AE44-22F1CCA7E560}"/>
              </a:ext>
            </a:extLst>
          </p:cNvPr>
          <p:cNvSpPr>
            <a:spLocks noGrp="1"/>
          </p:cNvSpPr>
          <p:nvPr>
            <p:ph type="sldNum" sz="quarter" idx="12"/>
          </p:nvPr>
        </p:nvSpPr>
        <p:spPr/>
        <p:txBody>
          <a:bodyPr/>
          <a:lstStyle/>
          <a:p>
            <a:fld id="{E5B2FF2C-CB11-442A-88EF-64CC3B6C4FD7}" type="slidenum">
              <a:rPr lang="en-US" smtClean="0"/>
              <a:pPr/>
              <a:t>‹#›</a:t>
            </a:fld>
            <a:endParaRPr lang="en-US"/>
          </a:p>
        </p:txBody>
      </p:sp>
    </p:spTree>
    <p:extLst>
      <p:ext uri="{BB962C8B-B14F-4D97-AF65-F5344CB8AC3E}">
        <p14:creationId xmlns:p14="http://schemas.microsoft.com/office/powerpoint/2010/main" val="312020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2C71DC-4AB2-483F-8F55-27C34C5986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25F4FF-AFD8-48B9-BEE2-555B8B331C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F6991C-9FE6-4D59-9796-99315C3F2B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5219FD-F53D-4241-B913-0EF5D0D3CF18}" type="datetime1">
              <a:rPr lang="en-US" smtClean="0"/>
              <a:pPr/>
              <a:t>10/17/18</a:t>
            </a:fld>
            <a:endParaRPr lang="en-US"/>
          </a:p>
        </p:txBody>
      </p:sp>
      <p:sp>
        <p:nvSpPr>
          <p:cNvPr id="5" name="Footer Placeholder 4">
            <a:extLst>
              <a:ext uri="{FF2B5EF4-FFF2-40B4-BE49-F238E27FC236}">
                <a16:creationId xmlns:a16="http://schemas.microsoft.com/office/drawing/2014/main" id="{E7EF36A5-C328-4685-B36E-68B5C4B25E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Craig Markovitz 2017</a:t>
            </a:r>
          </a:p>
        </p:txBody>
      </p:sp>
      <p:sp>
        <p:nvSpPr>
          <p:cNvPr id="6" name="Slide Number Placeholder 5">
            <a:extLst>
              <a:ext uri="{FF2B5EF4-FFF2-40B4-BE49-F238E27FC236}">
                <a16:creationId xmlns:a16="http://schemas.microsoft.com/office/drawing/2014/main" id="{A0D0D998-201B-4CB1-B2A8-D328A219D6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2FF2C-CB11-442A-88EF-64CC3B6C4FD7}" type="slidenum">
              <a:rPr lang="en-US" smtClean="0"/>
              <a:pPr/>
              <a:t>‹#›</a:t>
            </a:fld>
            <a:endParaRPr lang="en-US"/>
          </a:p>
        </p:txBody>
      </p:sp>
    </p:spTree>
    <p:extLst>
      <p:ext uri="{BB962C8B-B14F-4D97-AF65-F5344CB8AC3E}">
        <p14:creationId xmlns:p14="http://schemas.microsoft.com/office/powerpoint/2010/main" val="2650376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atents.googl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go.uspatentappalerts.com/search.php?aid=MTEwMDAxMTAxMDAxMD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6">
            <a:extLst>
              <a:ext uri="{FF2B5EF4-FFF2-40B4-BE49-F238E27FC236}">
                <a16:creationId xmlns:a16="http://schemas.microsoft.com/office/drawing/2014/main" id="{43147A82-101C-47A1-ABC4-4A53FC53FA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311" y="105437"/>
            <a:ext cx="4207751" cy="701292"/>
          </a:xfrm>
          <a:prstGeom prst="rect">
            <a:avLst/>
          </a:prstGeom>
        </p:spPr>
      </p:pic>
      <p:pic>
        <p:nvPicPr>
          <p:cNvPr id="7" name="Picture 6">
            <a:extLst>
              <a:ext uri="{FF2B5EF4-FFF2-40B4-BE49-F238E27FC236}">
                <a16:creationId xmlns:a16="http://schemas.microsoft.com/office/drawing/2014/main" id="{40A8A54B-A110-4863-9F90-3366C77FA1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6642" y="29937"/>
            <a:ext cx="967365" cy="967365"/>
          </a:xfrm>
          <a:prstGeom prst="rect">
            <a:avLst/>
          </a:prstGeom>
        </p:spPr>
      </p:pic>
      <p:sp>
        <p:nvSpPr>
          <p:cNvPr id="8" name="Footer Placeholder 3"/>
          <p:cNvSpPr>
            <a:spLocks noGrp="1"/>
          </p:cNvSpPr>
          <p:nvPr>
            <p:ph type="ftr" sz="quarter" idx="4294967295"/>
          </p:nvPr>
        </p:nvSpPr>
        <p:spPr>
          <a:xfrm>
            <a:off x="4038600" y="6356350"/>
            <a:ext cx="4114800" cy="365125"/>
          </a:xfrm>
        </p:spPr>
        <p:txBody>
          <a:bodyPr/>
          <a:lstStyle/>
          <a:p>
            <a:r>
              <a:rPr lang="en-US"/>
              <a:t>© William Kaigler 2017</a:t>
            </a:r>
            <a:endParaRPr lang="en-US" dirty="0"/>
          </a:p>
        </p:txBody>
      </p:sp>
      <p:sp>
        <p:nvSpPr>
          <p:cNvPr id="9" name="Title 1">
            <a:extLst>
              <a:ext uri="{FF2B5EF4-FFF2-40B4-BE49-F238E27FC236}">
                <a16:creationId xmlns:a16="http://schemas.microsoft.com/office/drawing/2014/main" id="{FF8EFC7E-DC01-4A41-BC01-339F090F8116}"/>
              </a:ext>
            </a:extLst>
          </p:cNvPr>
          <p:cNvSpPr txBox="1">
            <a:spLocks/>
          </p:cNvSpPr>
          <p:nvPr/>
        </p:nvSpPr>
        <p:spPr>
          <a:xfrm>
            <a:off x="838200" y="614853"/>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Today’s Agenda</a:t>
            </a:r>
          </a:p>
        </p:txBody>
      </p:sp>
      <p:sp>
        <p:nvSpPr>
          <p:cNvPr id="10" name="Content Placeholder 2">
            <a:extLst>
              <a:ext uri="{FF2B5EF4-FFF2-40B4-BE49-F238E27FC236}">
                <a16:creationId xmlns:a16="http://schemas.microsoft.com/office/drawing/2014/main" id="{E8091F86-03B8-C74E-84FE-9EB124AEC53C}"/>
              </a:ext>
            </a:extLst>
          </p:cNvPr>
          <p:cNvSpPr txBox="1">
            <a:spLocks/>
          </p:cNvSpPr>
          <p:nvPr/>
        </p:nvSpPr>
        <p:spPr>
          <a:xfrm>
            <a:off x="2817962" y="2842832"/>
            <a:ext cx="5703738" cy="219906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dirty="0"/>
              <a:t>IP as a source of innovation</a:t>
            </a:r>
          </a:p>
          <a:p>
            <a:pPr marL="342900" indent="-342900" algn="l">
              <a:buFont typeface="Arial" panose="020B0604020202020204" pitchFamily="34" charset="0"/>
              <a:buChar char="•"/>
            </a:pPr>
            <a:r>
              <a:rPr lang="en-US" dirty="0"/>
              <a:t>A bit about the process</a:t>
            </a:r>
          </a:p>
          <a:p>
            <a:pPr marL="342900" indent="-342900" algn="l">
              <a:buFont typeface="Arial" panose="020B0604020202020204" pitchFamily="34" charset="0"/>
              <a:buChar char="•"/>
            </a:pPr>
            <a:r>
              <a:rPr lang="en-US" dirty="0"/>
              <a:t>How to search and read patents</a:t>
            </a:r>
          </a:p>
          <a:p>
            <a:pPr marL="342900" indent="-342900" algn="l">
              <a:buFont typeface="Arial" panose="020B0604020202020204" pitchFamily="34" charset="0"/>
              <a:buChar char="•"/>
            </a:pPr>
            <a:r>
              <a:rPr lang="en-US" dirty="0"/>
              <a:t>Strategic development of IP portfolio</a:t>
            </a:r>
          </a:p>
        </p:txBody>
      </p:sp>
    </p:spTree>
    <p:extLst>
      <p:ext uri="{BB962C8B-B14F-4D97-AF65-F5344CB8AC3E}">
        <p14:creationId xmlns:p14="http://schemas.microsoft.com/office/powerpoint/2010/main" val="59150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some important concepts</a:t>
            </a:r>
          </a:p>
        </p:txBody>
      </p:sp>
      <p:sp>
        <p:nvSpPr>
          <p:cNvPr id="3" name="Content Placeholder 2"/>
          <p:cNvSpPr>
            <a:spLocks noGrp="1"/>
          </p:cNvSpPr>
          <p:nvPr>
            <p:ph idx="1"/>
          </p:nvPr>
        </p:nvSpPr>
        <p:spPr>
          <a:xfrm>
            <a:off x="1873370" y="1817438"/>
            <a:ext cx="5355566" cy="4351338"/>
          </a:xfrm>
        </p:spPr>
        <p:txBody>
          <a:bodyPr>
            <a:normAutofit fontScale="92500" lnSpcReduction="20000"/>
          </a:bodyPr>
          <a:lstStyle/>
          <a:p>
            <a:r>
              <a:rPr lang="en-US" dirty="0"/>
              <a:t>Important Dates</a:t>
            </a:r>
          </a:p>
          <a:p>
            <a:pPr lvl="1"/>
            <a:r>
              <a:rPr lang="en-US" dirty="0"/>
              <a:t>File Date</a:t>
            </a:r>
          </a:p>
          <a:p>
            <a:pPr lvl="1"/>
            <a:r>
              <a:rPr lang="en-US" dirty="0"/>
              <a:t>Grant Date</a:t>
            </a:r>
          </a:p>
          <a:p>
            <a:r>
              <a:rPr lang="en-US" dirty="0"/>
              <a:t>Abstract</a:t>
            </a:r>
          </a:p>
          <a:p>
            <a:r>
              <a:rPr lang="en-US" dirty="0"/>
              <a:t>Description</a:t>
            </a:r>
          </a:p>
          <a:p>
            <a:r>
              <a:rPr lang="en-US" dirty="0"/>
              <a:t>Independent claims</a:t>
            </a:r>
          </a:p>
          <a:p>
            <a:r>
              <a:rPr lang="en-US" dirty="0"/>
              <a:t>Dependent claims</a:t>
            </a:r>
          </a:p>
          <a:p>
            <a:r>
              <a:rPr lang="en-US" dirty="0"/>
              <a:t>Prior art</a:t>
            </a:r>
          </a:p>
          <a:p>
            <a:r>
              <a:rPr lang="en-US" dirty="0"/>
              <a:t>Patent “wrapper”</a:t>
            </a:r>
          </a:p>
          <a:p>
            <a:r>
              <a:rPr lang="en-US" dirty="0"/>
              <a:t>Alerts</a:t>
            </a:r>
          </a:p>
          <a:p>
            <a:r>
              <a:rPr lang="en-US" dirty="0"/>
              <a:t>Cease and desist</a:t>
            </a:r>
          </a:p>
          <a:p>
            <a:endParaRPr lang="en-US" dirty="0"/>
          </a:p>
          <a:p>
            <a:endParaRPr lang="en-US" dirty="0"/>
          </a:p>
        </p:txBody>
      </p:sp>
      <p:sp>
        <p:nvSpPr>
          <p:cNvPr id="4" name="Slide Number Placeholder 3"/>
          <p:cNvSpPr>
            <a:spLocks noGrp="1"/>
          </p:cNvSpPr>
          <p:nvPr>
            <p:ph type="sldNum" sz="quarter" idx="12"/>
          </p:nvPr>
        </p:nvSpPr>
        <p:spPr/>
        <p:txBody>
          <a:bodyPr/>
          <a:lstStyle/>
          <a:p>
            <a:fld id="{E5B2FF2C-CB11-442A-88EF-64CC3B6C4FD7}" type="slidenum">
              <a:rPr lang="en-US" smtClean="0"/>
              <a:pPr/>
              <a:t>10</a:t>
            </a:fld>
            <a:endParaRPr lang="en-US"/>
          </a:p>
        </p:txBody>
      </p:sp>
      <p:sp>
        <p:nvSpPr>
          <p:cNvPr id="5" name="Footer Placeholder 4"/>
          <p:cNvSpPr>
            <a:spLocks noGrp="1"/>
          </p:cNvSpPr>
          <p:nvPr>
            <p:ph type="ftr" sz="quarter" idx="4294967295"/>
          </p:nvPr>
        </p:nvSpPr>
        <p:spPr/>
        <p:txBody>
          <a:bodyPr/>
          <a:lstStyle/>
          <a:p>
            <a:r>
              <a:rPr lang="en-US"/>
              <a:t>© William Kaigler 2017</a:t>
            </a:r>
            <a:endParaRPr lang="en-US" dirty="0"/>
          </a:p>
        </p:txBody>
      </p:sp>
      <p:sp>
        <p:nvSpPr>
          <p:cNvPr id="6" name="TextBox 5"/>
          <p:cNvSpPr txBox="1"/>
          <p:nvPr/>
        </p:nvSpPr>
        <p:spPr>
          <a:xfrm>
            <a:off x="6745903" y="3086553"/>
            <a:ext cx="4468437" cy="1323439"/>
          </a:xfrm>
          <a:prstGeom prst="rect">
            <a:avLst/>
          </a:prstGeom>
          <a:noFill/>
        </p:spPr>
        <p:txBody>
          <a:bodyPr wrap="square" rtlCol="0">
            <a:spAutoFit/>
          </a:bodyPr>
          <a:lstStyle/>
          <a:p>
            <a:pPr algn="ctr"/>
            <a:r>
              <a:rPr lang="en-US" sz="4000" b="1" dirty="0">
                <a:hlinkClick r:id="rId3"/>
              </a:rPr>
              <a:t>Now, Let’s look at a patent</a:t>
            </a:r>
            <a:endParaRPr lang="en-US" sz="4000" b="1" dirty="0"/>
          </a:p>
        </p:txBody>
      </p:sp>
      <p:sp>
        <p:nvSpPr>
          <p:cNvPr id="7" name="TextBox 6">
            <a:extLst>
              <a:ext uri="{FF2B5EF4-FFF2-40B4-BE49-F238E27FC236}">
                <a16:creationId xmlns:a16="http://schemas.microsoft.com/office/drawing/2014/main" id="{4034C49B-1832-4A4F-8740-37C2A830F4AF}"/>
              </a:ext>
            </a:extLst>
          </p:cNvPr>
          <p:cNvSpPr txBox="1"/>
          <p:nvPr/>
        </p:nvSpPr>
        <p:spPr>
          <a:xfrm>
            <a:off x="2993698" y="5121561"/>
            <a:ext cx="2089803" cy="523220"/>
          </a:xfrm>
          <a:prstGeom prst="rect">
            <a:avLst/>
          </a:prstGeom>
          <a:noFill/>
        </p:spPr>
        <p:txBody>
          <a:bodyPr wrap="none" rtlCol="0">
            <a:spAutoFit/>
          </a:bodyPr>
          <a:lstStyle/>
          <a:p>
            <a:r>
              <a:rPr lang="en-US" sz="2800" b="1" dirty="0">
                <a:hlinkClick r:id="rId4"/>
              </a:rPr>
              <a:t>Set up Alerts</a:t>
            </a:r>
            <a:endParaRPr lang="en-US" sz="2800" b="1" dirty="0"/>
          </a:p>
        </p:txBody>
      </p:sp>
    </p:spTree>
    <p:extLst>
      <p:ext uri="{BB962C8B-B14F-4D97-AF65-F5344CB8AC3E}">
        <p14:creationId xmlns:p14="http://schemas.microsoft.com/office/powerpoint/2010/main" val="409027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E3C24B7-2021-4A3C-A01E-87682843CCDB}"/>
              </a:ext>
            </a:extLst>
          </p:cNvPr>
          <p:cNvSpPr>
            <a:spLocks noGrp="1"/>
          </p:cNvSpPr>
          <p:nvPr>
            <p:ph type="title"/>
          </p:nvPr>
        </p:nvSpPr>
        <p:spPr/>
        <p:txBody>
          <a:bodyPr/>
          <a:lstStyle/>
          <a:p>
            <a:r>
              <a:rPr lang="en-US" dirty="0"/>
              <a:t>Strategically Developing </a:t>
            </a:r>
            <a:br>
              <a:rPr lang="en-US" dirty="0"/>
            </a:br>
            <a:r>
              <a:rPr lang="en-US" dirty="0"/>
              <a:t>Your IP Portfolio</a:t>
            </a:r>
          </a:p>
        </p:txBody>
      </p:sp>
      <p:sp>
        <p:nvSpPr>
          <p:cNvPr id="7" name="Text Placeholder 6">
            <a:extLst>
              <a:ext uri="{FF2B5EF4-FFF2-40B4-BE49-F238E27FC236}">
                <a16:creationId xmlns:a16="http://schemas.microsoft.com/office/drawing/2014/main" id="{1B4D996C-0E9E-4A62-AC0A-1F9504AD6159}"/>
              </a:ext>
            </a:extLst>
          </p:cNvPr>
          <p:cNvSpPr>
            <a:spLocks noGrp="1"/>
          </p:cNvSpPr>
          <p:nvPr>
            <p:ph type="body" idx="1"/>
          </p:nvPr>
        </p:nvSpPr>
        <p:spPr/>
        <p:txBody>
          <a:bodyPr/>
          <a:lstStyle/>
          <a:p>
            <a:r>
              <a:rPr lang="en-US" dirty="0"/>
              <a:t>How to make your Intellectual Property drive returns for your business</a:t>
            </a:r>
          </a:p>
        </p:txBody>
      </p:sp>
      <p:sp>
        <p:nvSpPr>
          <p:cNvPr id="5" name="Footer Placeholder 4">
            <a:extLst>
              <a:ext uri="{FF2B5EF4-FFF2-40B4-BE49-F238E27FC236}">
                <a16:creationId xmlns:a16="http://schemas.microsoft.com/office/drawing/2014/main" id="{7EC80497-793E-4B84-B5AC-78DBB101C0BA}"/>
              </a:ext>
            </a:extLst>
          </p:cNvPr>
          <p:cNvSpPr>
            <a:spLocks noGrp="1"/>
          </p:cNvSpPr>
          <p:nvPr>
            <p:ph type="ftr" sz="quarter" idx="11"/>
          </p:nvPr>
        </p:nvSpPr>
        <p:spPr/>
        <p:txBody>
          <a:bodyPr/>
          <a:lstStyle/>
          <a:p>
            <a:r>
              <a:rPr lang="en-US" dirty="0"/>
              <a:t>© Jason Somma &amp; Sree Gadde  2018</a:t>
            </a:r>
          </a:p>
        </p:txBody>
      </p:sp>
      <p:sp>
        <p:nvSpPr>
          <p:cNvPr id="4" name="Slide Number Placeholder 3">
            <a:extLst>
              <a:ext uri="{FF2B5EF4-FFF2-40B4-BE49-F238E27FC236}">
                <a16:creationId xmlns:a16="http://schemas.microsoft.com/office/drawing/2014/main" id="{2DDA570B-DB54-4949-B69A-C03A5B011FE1}"/>
              </a:ext>
            </a:extLst>
          </p:cNvPr>
          <p:cNvSpPr>
            <a:spLocks noGrp="1"/>
          </p:cNvSpPr>
          <p:nvPr>
            <p:ph type="sldNum" sz="quarter" idx="12"/>
          </p:nvPr>
        </p:nvSpPr>
        <p:spPr/>
        <p:txBody>
          <a:bodyPr/>
          <a:lstStyle/>
          <a:p>
            <a:fld id="{E5B2FF2C-CB11-442A-88EF-64CC3B6C4FD7}" type="slidenum">
              <a:rPr lang="en-US" smtClean="0"/>
              <a:pPr/>
              <a:t>11</a:t>
            </a:fld>
            <a:endParaRPr lang="en-US"/>
          </a:p>
        </p:txBody>
      </p:sp>
    </p:spTree>
    <p:extLst>
      <p:ext uri="{BB962C8B-B14F-4D97-AF65-F5344CB8AC3E}">
        <p14:creationId xmlns:p14="http://schemas.microsoft.com/office/powerpoint/2010/main" val="1290024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C62C9-6E0E-480A-956A-87EC311AAD2F}"/>
              </a:ext>
            </a:extLst>
          </p:cNvPr>
          <p:cNvSpPr>
            <a:spLocks noGrp="1"/>
          </p:cNvSpPr>
          <p:nvPr>
            <p:ph type="title"/>
          </p:nvPr>
        </p:nvSpPr>
        <p:spPr>
          <a:xfrm>
            <a:off x="838200" y="1035251"/>
            <a:ext cx="10515600" cy="1325563"/>
          </a:xfrm>
        </p:spPr>
        <p:txBody>
          <a:bodyPr/>
          <a:lstStyle/>
          <a:p>
            <a:r>
              <a:rPr lang="en-US" dirty="0"/>
              <a:t>Business Strategy Must Drive IP Strategy</a:t>
            </a:r>
          </a:p>
        </p:txBody>
      </p:sp>
      <p:sp>
        <p:nvSpPr>
          <p:cNvPr id="3" name="Content Placeholder 2">
            <a:extLst>
              <a:ext uri="{FF2B5EF4-FFF2-40B4-BE49-F238E27FC236}">
                <a16:creationId xmlns:a16="http://schemas.microsoft.com/office/drawing/2014/main" id="{94279226-E245-478D-9BC7-CF3858ED9424}"/>
              </a:ext>
            </a:extLst>
          </p:cNvPr>
          <p:cNvSpPr>
            <a:spLocks noGrp="1"/>
          </p:cNvSpPr>
          <p:nvPr>
            <p:ph idx="1"/>
          </p:nvPr>
        </p:nvSpPr>
        <p:spPr>
          <a:xfrm>
            <a:off x="838200" y="2360814"/>
            <a:ext cx="10515600" cy="3963237"/>
          </a:xfrm>
        </p:spPr>
        <p:txBody>
          <a:bodyPr/>
          <a:lstStyle/>
          <a:p>
            <a:r>
              <a:rPr lang="en-US" dirty="0">
                <a:solidFill>
                  <a:schemeClr val="tx1">
                    <a:lumMod val="65000"/>
                    <a:lumOff val="35000"/>
                  </a:schemeClr>
                </a:solidFill>
              </a:rPr>
              <a:t>Intellectual Property Should </a:t>
            </a:r>
            <a:r>
              <a:rPr lang="en-US" b="1" u="sng" dirty="0">
                <a:solidFill>
                  <a:schemeClr val="tx1">
                    <a:lumMod val="65000"/>
                    <a:lumOff val="35000"/>
                  </a:schemeClr>
                </a:solidFill>
              </a:rPr>
              <a:t>NOT</a:t>
            </a:r>
            <a:r>
              <a:rPr lang="en-US" dirty="0">
                <a:solidFill>
                  <a:schemeClr val="tx1">
                    <a:lumMod val="65000"/>
                    <a:lumOff val="35000"/>
                  </a:schemeClr>
                </a:solidFill>
              </a:rPr>
              <a:t> be viewed as a legal issue separate from the business</a:t>
            </a:r>
          </a:p>
          <a:p>
            <a:r>
              <a:rPr lang="en-US" b="1" u="sng" dirty="0">
                <a:solidFill>
                  <a:schemeClr val="tx1">
                    <a:lumMod val="65000"/>
                    <a:lumOff val="35000"/>
                  </a:schemeClr>
                </a:solidFill>
              </a:rPr>
              <a:t>Instead, </a:t>
            </a:r>
            <a:r>
              <a:rPr lang="en-US" b="1" u="sng" dirty="0" err="1">
                <a:solidFill>
                  <a:schemeClr val="tx1">
                    <a:lumMod val="65000"/>
                    <a:lumOff val="35000"/>
                  </a:schemeClr>
                </a:solidFill>
              </a:rPr>
              <a:t>Intellecual</a:t>
            </a:r>
            <a:r>
              <a:rPr lang="en-US" b="1" u="sng" dirty="0">
                <a:solidFill>
                  <a:schemeClr val="tx1">
                    <a:lumMod val="65000"/>
                    <a:lumOff val="35000"/>
                  </a:schemeClr>
                </a:solidFill>
              </a:rPr>
              <a:t> </a:t>
            </a:r>
            <a:r>
              <a:rPr lang="en-US" b="1" u="sng" dirty="0" err="1">
                <a:solidFill>
                  <a:schemeClr val="tx1">
                    <a:lumMod val="65000"/>
                    <a:lumOff val="35000"/>
                  </a:schemeClr>
                </a:solidFill>
              </a:rPr>
              <a:t>Propety</a:t>
            </a:r>
            <a:r>
              <a:rPr lang="en-US" b="1" u="sng" dirty="0">
                <a:solidFill>
                  <a:schemeClr val="tx1">
                    <a:lumMod val="65000"/>
                    <a:lumOff val="35000"/>
                  </a:schemeClr>
                </a:solidFill>
              </a:rPr>
              <a:t> Strategy and Business strategy should be integrated, so that IP Reinforces the Business </a:t>
            </a:r>
          </a:p>
          <a:p>
            <a:r>
              <a:rPr lang="en-US" dirty="0">
                <a:solidFill>
                  <a:schemeClr val="tx1">
                    <a:lumMod val="65000"/>
                    <a:lumOff val="35000"/>
                  </a:schemeClr>
                </a:solidFill>
              </a:rPr>
              <a:t>Intellectual Property should be a Window into Your Business Future</a:t>
            </a:r>
          </a:p>
          <a:p>
            <a:pPr lvl="1"/>
            <a:r>
              <a:rPr lang="en-US" dirty="0">
                <a:solidFill>
                  <a:schemeClr val="tx1">
                    <a:lumMod val="65000"/>
                    <a:lumOff val="35000"/>
                  </a:schemeClr>
                </a:solidFill>
              </a:rPr>
              <a:t>Patent applications show your technology roadmap</a:t>
            </a:r>
          </a:p>
          <a:p>
            <a:pPr lvl="1"/>
            <a:r>
              <a:rPr lang="en-US" dirty="0">
                <a:solidFill>
                  <a:schemeClr val="tx1">
                    <a:lumMod val="65000"/>
                    <a:lumOff val="35000"/>
                  </a:schemeClr>
                </a:solidFill>
              </a:rPr>
              <a:t>Trademarks show brand strategy</a:t>
            </a:r>
          </a:p>
          <a:p>
            <a:pPr lvl="1"/>
            <a:endParaRPr lang="en-US" dirty="0"/>
          </a:p>
          <a:p>
            <a:pPr marL="457200" lvl="1" indent="0">
              <a:buNone/>
            </a:pPr>
            <a:endParaRPr lang="en-US" dirty="0"/>
          </a:p>
          <a:p>
            <a:pPr lvl="1"/>
            <a:endParaRPr lang="en-US" dirty="0"/>
          </a:p>
        </p:txBody>
      </p:sp>
      <p:sp>
        <p:nvSpPr>
          <p:cNvPr id="4" name="Slide Number Placeholder 3">
            <a:extLst>
              <a:ext uri="{FF2B5EF4-FFF2-40B4-BE49-F238E27FC236}">
                <a16:creationId xmlns:a16="http://schemas.microsoft.com/office/drawing/2014/main" id="{F2369624-9FF1-4522-9192-69D3489DB398}"/>
              </a:ext>
            </a:extLst>
          </p:cNvPr>
          <p:cNvSpPr>
            <a:spLocks noGrp="1"/>
          </p:cNvSpPr>
          <p:nvPr>
            <p:ph type="sldNum" sz="quarter" idx="12"/>
          </p:nvPr>
        </p:nvSpPr>
        <p:spPr/>
        <p:txBody>
          <a:bodyPr/>
          <a:lstStyle/>
          <a:p>
            <a:fld id="{E5B2FF2C-CB11-442A-88EF-64CC3B6C4FD7}" type="slidenum">
              <a:rPr lang="en-US" smtClean="0"/>
              <a:pPr/>
              <a:t>12</a:t>
            </a:fld>
            <a:endParaRPr lang="en-US"/>
          </a:p>
        </p:txBody>
      </p:sp>
      <p:sp>
        <p:nvSpPr>
          <p:cNvPr id="5" name="Footer Placeholder 4">
            <a:extLst>
              <a:ext uri="{FF2B5EF4-FFF2-40B4-BE49-F238E27FC236}">
                <a16:creationId xmlns:a16="http://schemas.microsoft.com/office/drawing/2014/main" id="{98CB876A-EF10-4C2D-9DDD-71BADE4014BC}"/>
              </a:ext>
            </a:extLst>
          </p:cNvPr>
          <p:cNvSpPr>
            <a:spLocks noGrp="1"/>
          </p:cNvSpPr>
          <p:nvPr>
            <p:ph type="ftr" sz="quarter" idx="4294967295"/>
          </p:nvPr>
        </p:nvSpPr>
        <p:spPr/>
        <p:txBody>
          <a:bodyPr/>
          <a:lstStyle/>
          <a:p>
            <a:r>
              <a:rPr lang="en-US" dirty="0"/>
              <a:t>© Jason Somma &amp; Sree Gadde  2018</a:t>
            </a:r>
          </a:p>
        </p:txBody>
      </p:sp>
    </p:spTree>
    <p:extLst>
      <p:ext uri="{BB962C8B-B14F-4D97-AF65-F5344CB8AC3E}">
        <p14:creationId xmlns:p14="http://schemas.microsoft.com/office/powerpoint/2010/main" val="827673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F233A-B2DD-4AC1-AA3B-B89009BCFA70}"/>
              </a:ext>
            </a:extLst>
          </p:cNvPr>
          <p:cNvSpPr>
            <a:spLocks noGrp="1"/>
          </p:cNvSpPr>
          <p:nvPr>
            <p:ph type="title"/>
          </p:nvPr>
        </p:nvSpPr>
        <p:spPr>
          <a:xfrm>
            <a:off x="838200" y="1184565"/>
            <a:ext cx="10515600" cy="1325563"/>
          </a:xfrm>
        </p:spPr>
        <p:txBody>
          <a:bodyPr/>
          <a:lstStyle/>
          <a:p>
            <a:r>
              <a:rPr lang="en-US" dirty="0"/>
              <a:t>Know your Technology and Business before Working with IP Counsel</a:t>
            </a:r>
          </a:p>
        </p:txBody>
      </p:sp>
      <p:sp>
        <p:nvSpPr>
          <p:cNvPr id="3" name="Content Placeholder 2">
            <a:extLst>
              <a:ext uri="{FF2B5EF4-FFF2-40B4-BE49-F238E27FC236}">
                <a16:creationId xmlns:a16="http://schemas.microsoft.com/office/drawing/2014/main" id="{1743A4C9-34B6-438B-867B-280B00BCAB1E}"/>
              </a:ext>
            </a:extLst>
          </p:cNvPr>
          <p:cNvSpPr>
            <a:spLocks noGrp="1"/>
          </p:cNvSpPr>
          <p:nvPr>
            <p:ph idx="1"/>
          </p:nvPr>
        </p:nvSpPr>
        <p:spPr>
          <a:xfrm>
            <a:off x="838200" y="2992582"/>
            <a:ext cx="10515600" cy="3331470"/>
          </a:xfrm>
        </p:spPr>
        <p:txBody>
          <a:bodyPr/>
          <a:lstStyle/>
          <a:p>
            <a:r>
              <a:rPr lang="en-US" dirty="0">
                <a:solidFill>
                  <a:schemeClr val="tx1">
                    <a:lumMod val="65000"/>
                    <a:lumOff val="35000"/>
                  </a:schemeClr>
                </a:solidFill>
              </a:rPr>
              <a:t>Even if you don’t understand the competitive landscape, you should know how your product works and how you plan to make money</a:t>
            </a:r>
          </a:p>
          <a:p>
            <a:r>
              <a:rPr lang="en-US" dirty="0">
                <a:solidFill>
                  <a:schemeClr val="tx1">
                    <a:lumMod val="65000"/>
                    <a:lumOff val="35000"/>
                  </a:schemeClr>
                </a:solidFill>
              </a:rPr>
              <a:t>Your attorney(s) need(s) to know your risk tolerance(s) to provide effective counsel.</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EBBEB3C-7D00-4330-86DE-8CD2397E72B2}"/>
              </a:ext>
            </a:extLst>
          </p:cNvPr>
          <p:cNvSpPr>
            <a:spLocks noGrp="1"/>
          </p:cNvSpPr>
          <p:nvPr>
            <p:ph type="sldNum" sz="quarter" idx="12"/>
          </p:nvPr>
        </p:nvSpPr>
        <p:spPr/>
        <p:txBody>
          <a:bodyPr/>
          <a:lstStyle/>
          <a:p>
            <a:fld id="{E5B2FF2C-CB11-442A-88EF-64CC3B6C4FD7}" type="slidenum">
              <a:rPr lang="en-US" smtClean="0"/>
              <a:pPr/>
              <a:t>13</a:t>
            </a:fld>
            <a:endParaRPr lang="en-US"/>
          </a:p>
        </p:txBody>
      </p:sp>
      <p:sp>
        <p:nvSpPr>
          <p:cNvPr id="5" name="Footer Placeholder 4">
            <a:extLst>
              <a:ext uri="{FF2B5EF4-FFF2-40B4-BE49-F238E27FC236}">
                <a16:creationId xmlns:a16="http://schemas.microsoft.com/office/drawing/2014/main" id="{7D967178-62B1-414B-BF4C-968D2CE8A5F9}"/>
              </a:ext>
            </a:extLst>
          </p:cNvPr>
          <p:cNvSpPr>
            <a:spLocks noGrp="1"/>
          </p:cNvSpPr>
          <p:nvPr>
            <p:ph type="ftr" sz="quarter" idx="4294967295"/>
          </p:nvPr>
        </p:nvSpPr>
        <p:spPr/>
        <p:txBody>
          <a:bodyPr/>
          <a:lstStyle/>
          <a:p>
            <a:r>
              <a:rPr lang="en-US" dirty="0"/>
              <a:t>© Jason Somma &amp; Sree Gadde  2018</a:t>
            </a:r>
          </a:p>
        </p:txBody>
      </p:sp>
    </p:spTree>
    <p:extLst>
      <p:ext uri="{BB962C8B-B14F-4D97-AF65-F5344CB8AC3E}">
        <p14:creationId xmlns:p14="http://schemas.microsoft.com/office/powerpoint/2010/main" val="3990735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279226-E245-478D-9BC7-CF3858ED9424}"/>
              </a:ext>
            </a:extLst>
          </p:cNvPr>
          <p:cNvSpPr>
            <a:spLocks noGrp="1"/>
          </p:cNvSpPr>
          <p:nvPr>
            <p:ph idx="1"/>
          </p:nvPr>
        </p:nvSpPr>
        <p:spPr>
          <a:xfrm>
            <a:off x="720753" y="3067396"/>
            <a:ext cx="11074167" cy="1263536"/>
          </a:xfrm>
        </p:spPr>
        <p:txBody>
          <a:bodyPr>
            <a:normAutofit/>
          </a:bodyPr>
          <a:lstStyle/>
          <a:p>
            <a:pPr marL="0" indent="0" algn="ctr">
              <a:buNone/>
            </a:pPr>
            <a:r>
              <a:rPr lang="en-US" sz="4000" dirty="0"/>
              <a:t>“What drives economic value for your business?” </a:t>
            </a:r>
          </a:p>
          <a:p>
            <a:pPr marL="0" indent="0">
              <a:buNone/>
            </a:pPr>
            <a:endParaRPr lang="en-US" sz="3200" dirty="0"/>
          </a:p>
          <a:p>
            <a:pPr lvl="1"/>
            <a:endParaRPr lang="en-US" sz="2800" dirty="0"/>
          </a:p>
        </p:txBody>
      </p:sp>
      <p:sp>
        <p:nvSpPr>
          <p:cNvPr id="4" name="Slide Number Placeholder 3">
            <a:extLst>
              <a:ext uri="{FF2B5EF4-FFF2-40B4-BE49-F238E27FC236}">
                <a16:creationId xmlns:a16="http://schemas.microsoft.com/office/drawing/2014/main" id="{F2369624-9FF1-4522-9192-69D3489DB398}"/>
              </a:ext>
            </a:extLst>
          </p:cNvPr>
          <p:cNvSpPr>
            <a:spLocks noGrp="1"/>
          </p:cNvSpPr>
          <p:nvPr>
            <p:ph type="sldNum" sz="quarter" idx="12"/>
          </p:nvPr>
        </p:nvSpPr>
        <p:spPr/>
        <p:txBody>
          <a:bodyPr/>
          <a:lstStyle/>
          <a:p>
            <a:fld id="{E5B2FF2C-CB11-442A-88EF-64CC3B6C4FD7}" type="slidenum">
              <a:rPr lang="en-US" smtClean="0"/>
              <a:pPr/>
              <a:t>14</a:t>
            </a:fld>
            <a:endParaRPr lang="en-US"/>
          </a:p>
        </p:txBody>
      </p:sp>
      <p:sp>
        <p:nvSpPr>
          <p:cNvPr id="5" name="Footer Placeholder 4">
            <a:extLst>
              <a:ext uri="{FF2B5EF4-FFF2-40B4-BE49-F238E27FC236}">
                <a16:creationId xmlns:a16="http://schemas.microsoft.com/office/drawing/2014/main" id="{98CB876A-EF10-4C2D-9DDD-71BADE4014BC}"/>
              </a:ext>
            </a:extLst>
          </p:cNvPr>
          <p:cNvSpPr>
            <a:spLocks noGrp="1"/>
          </p:cNvSpPr>
          <p:nvPr>
            <p:ph type="ftr" sz="quarter" idx="4294967295"/>
          </p:nvPr>
        </p:nvSpPr>
        <p:spPr/>
        <p:txBody>
          <a:bodyPr/>
          <a:lstStyle/>
          <a:p>
            <a:r>
              <a:rPr lang="en-US" dirty="0"/>
              <a:t>© Jason Somma &amp; Sree Gadde  2018</a:t>
            </a:r>
          </a:p>
        </p:txBody>
      </p:sp>
      <p:sp>
        <p:nvSpPr>
          <p:cNvPr id="7" name="Title 1">
            <a:extLst>
              <a:ext uri="{FF2B5EF4-FFF2-40B4-BE49-F238E27FC236}">
                <a16:creationId xmlns:a16="http://schemas.microsoft.com/office/drawing/2014/main" id="{EF8DB05B-877A-4D86-B5DA-00F198594293}"/>
              </a:ext>
            </a:extLst>
          </p:cNvPr>
          <p:cNvSpPr txBox="1">
            <a:spLocks/>
          </p:cNvSpPr>
          <p:nvPr/>
        </p:nvSpPr>
        <p:spPr>
          <a:xfrm>
            <a:off x="838200" y="126836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The Ultimate Question </a:t>
            </a:r>
          </a:p>
        </p:txBody>
      </p:sp>
    </p:spTree>
    <p:extLst>
      <p:ext uri="{BB962C8B-B14F-4D97-AF65-F5344CB8AC3E}">
        <p14:creationId xmlns:p14="http://schemas.microsoft.com/office/powerpoint/2010/main" val="1335384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C62C9-6E0E-480A-956A-87EC311AAD2F}"/>
              </a:ext>
            </a:extLst>
          </p:cNvPr>
          <p:cNvSpPr>
            <a:spLocks noGrp="1"/>
          </p:cNvSpPr>
          <p:nvPr>
            <p:ph type="title"/>
          </p:nvPr>
        </p:nvSpPr>
        <p:spPr>
          <a:xfrm>
            <a:off x="838200" y="1255100"/>
            <a:ext cx="10515600" cy="1325563"/>
          </a:xfrm>
        </p:spPr>
        <p:txBody>
          <a:bodyPr>
            <a:normAutofit/>
          </a:bodyPr>
          <a:lstStyle/>
          <a:p>
            <a:r>
              <a:rPr lang="en-US" dirty="0"/>
              <a:t>Is the Economic Value Derived From Your:</a:t>
            </a:r>
          </a:p>
        </p:txBody>
      </p:sp>
      <p:sp>
        <p:nvSpPr>
          <p:cNvPr id="3" name="Content Placeholder 2">
            <a:extLst>
              <a:ext uri="{FF2B5EF4-FFF2-40B4-BE49-F238E27FC236}">
                <a16:creationId xmlns:a16="http://schemas.microsoft.com/office/drawing/2014/main" id="{94279226-E245-478D-9BC7-CF3858ED9424}"/>
              </a:ext>
            </a:extLst>
          </p:cNvPr>
          <p:cNvSpPr>
            <a:spLocks noGrp="1"/>
          </p:cNvSpPr>
          <p:nvPr>
            <p:ph idx="1"/>
          </p:nvPr>
        </p:nvSpPr>
        <p:spPr>
          <a:xfrm>
            <a:off x="838200" y="2543912"/>
            <a:ext cx="10515600" cy="4486061"/>
          </a:xfrm>
        </p:spPr>
        <p:txBody>
          <a:bodyPr>
            <a:normAutofit/>
          </a:bodyPr>
          <a:lstStyle/>
          <a:p>
            <a:r>
              <a:rPr lang="en-US" sz="3200" dirty="0">
                <a:solidFill>
                  <a:schemeClr val="tx1">
                    <a:lumMod val="65000"/>
                    <a:lumOff val="35000"/>
                  </a:schemeClr>
                </a:solidFill>
              </a:rPr>
              <a:t>Brand?</a:t>
            </a:r>
          </a:p>
          <a:p>
            <a:r>
              <a:rPr lang="en-US" sz="3200" dirty="0">
                <a:solidFill>
                  <a:schemeClr val="tx1">
                    <a:lumMod val="65000"/>
                    <a:lumOff val="35000"/>
                  </a:schemeClr>
                </a:solidFill>
              </a:rPr>
              <a:t>Software Code?</a:t>
            </a:r>
          </a:p>
          <a:p>
            <a:r>
              <a:rPr lang="en-US" sz="3200" dirty="0">
                <a:solidFill>
                  <a:schemeClr val="tx1">
                    <a:lumMod val="65000"/>
                    <a:lumOff val="35000"/>
                  </a:schemeClr>
                </a:solidFill>
              </a:rPr>
              <a:t>Product Design?</a:t>
            </a:r>
          </a:p>
          <a:p>
            <a:r>
              <a:rPr lang="en-US" sz="3200" dirty="0">
                <a:solidFill>
                  <a:schemeClr val="tx1">
                    <a:lumMod val="65000"/>
                    <a:lumOff val="35000"/>
                  </a:schemeClr>
                </a:solidFill>
              </a:rPr>
              <a:t>Technology Features?</a:t>
            </a:r>
          </a:p>
          <a:p>
            <a:r>
              <a:rPr lang="en-US" sz="3200" dirty="0">
                <a:solidFill>
                  <a:schemeClr val="tx1">
                    <a:lumMod val="65000"/>
                    <a:lumOff val="35000"/>
                  </a:schemeClr>
                </a:solidFill>
              </a:rPr>
              <a:t>Relationships/Contracts?</a:t>
            </a:r>
          </a:p>
          <a:p>
            <a:pPr marL="0" indent="0" algn="ctr">
              <a:buNone/>
            </a:pPr>
            <a:endParaRPr lang="en-US" sz="3200" dirty="0"/>
          </a:p>
          <a:p>
            <a:endParaRPr lang="en-US" sz="3200" dirty="0"/>
          </a:p>
          <a:p>
            <a:pPr lvl="1"/>
            <a:endParaRPr lang="en-US" sz="2800" dirty="0"/>
          </a:p>
        </p:txBody>
      </p:sp>
      <p:sp>
        <p:nvSpPr>
          <p:cNvPr id="4" name="Slide Number Placeholder 3">
            <a:extLst>
              <a:ext uri="{FF2B5EF4-FFF2-40B4-BE49-F238E27FC236}">
                <a16:creationId xmlns:a16="http://schemas.microsoft.com/office/drawing/2014/main" id="{F2369624-9FF1-4522-9192-69D3489DB398}"/>
              </a:ext>
            </a:extLst>
          </p:cNvPr>
          <p:cNvSpPr>
            <a:spLocks noGrp="1"/>
          </p:cNvSpPr>
          <p:nvPr>
            <p:ph type="sldNum" sz="quarter" idx="12"/>
          </p:nvPr>
        </p:nvSpPr>
        <p:spPr/>
        <p:txBody>
          <a:bodyPr/>
          <a:lstStyle/>
          <a:p>
            <a:fld id="{E5B2FF2C-CB11-442A-88EF-64CC3B6C4FD7}" type="slidenum">
              <a:rPr lang="en-US" smtClean="0"/>
              <a:pPr/>
              <a:t>15</a:t>
            </a:fld>
            <a:endParaRPr lang="en-US"/>
          </a:p>
        </p:txBody>
      </p:sp>
      <p:sp>
        <p:nvSpPr>
          <p:cNvPr id="5" name="Footer Placeholder 4">
            <a:extLst>
              <a:ext uri="{FF2B5EF4-FFF2-40B4-BE49-F238E27FC236}">
                <a16:creationId xmlns:a16="http://schemas.microsoft.com/office/drawing/2014/main" id="{98CB876A-EF10-4C2D-9DDD-71BADE4014BC}"/>
              </a:ext>
            </a:extLst>
          </p:cNvPr>
          <p:cNvSpPr>
            <a:spLocks noGrp="1"/>
          </p:cNvSpPr>
          <p:nvPr>
            <p:ph type="ftr" sz="quarter" idx="4294967295"/>
          </p:nvPr>
        </p:nvSpPr>
        <p:spPr/>
        <p:txBody>
          <a:bodyPr/>
          <a:lstStyle/>
          <a:p>
            <a:r>
              <a:rPr lang="en-US" dirty="0"/>
              <a:t>© Jason Somma &amp; Sree Gadde  2018</a:t>
            </a:r>
          </a:p>
        </p:txBody>
      </p:sp>
    </p:spTree>
    <p:extLst>
      <p:ext uri="{BB962C8B-B14F-4D97-AF65-F5344CB8AC3E}">
        <p14:creationId xmlns:p14="http://schemas.microsoft.com/office/powerpoint/2010/main" val="231679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C62C9-6E0E-480A-956A-87EC311AAD2F}"/>
              </a:ext>
            </a:extLst>
          </p:cNvPr>
          <p:cNvSpPr>
            <a:spLocks noGrp="1"/>
          </p:cNvSpPr>
          <p:nvPr>
            <p:ph type="title"/>
          </p:nvPr>
        </p:nvSpPr>
        <p:spPr>
          <a:xfrm>
            <a:off x="838200" y="1255100"/>
            <a:ext cx="10515600" cy="1325563"/>
          </a:xfrm>
        </p:spPr>
        <p:txBody>
          <a:bodyPr>
            <a:normAutofit/>
          </a:bodyPr>
          <a:lstStyle/>
          <a:p>
            <a:r>
              <a:rPr lang="en-US" dirty="0"/>
              <a:t>Determine How IP Protection Supports This</a:t>
            </a:r>
          </a:p>
        </p:txBody>
      </p:sp>
      <p:sp>
        <p:nvSpPr>
          <p:cNvPr id="3" name="Content Placeholder 2">
            <a:extLst>
              <a:ext uri="{FF2B5EF4-FFF2-40B4-BE49-F238E27FC236}">
                <a16:creationId xmlns:a16="http://schemas.microsoft.com/office/drawing/2014/main" id="{94279226-E245-478D-9BC7-CF3858ED9424}"/>
              </a:ext>
            </a:extLst>
          </p:cNvPr>
          <p:cNvSpPr>
            <a:spLocks noGrp="1"/>
          </p:cNvSpPr>
          <p:nvPr>
            <p:ph idx="1"/>
          </p:nvPr>
        </p:nvSpPr>
        <p:spPr>
          <a:xfrm>
            <a:off x="838200" y="2543912"/>
            <a:ext cx="10515600" cy="4486061"/>
          </a:xfrm>
        </p:spPr>
        <p:txBody>
          <a:bodyPr>
            <a:normAutofit/>
          </a:bodyPr>
          <a:lstStyle/>
          <a:p>
            <a:r>
              <a:rPr lang="en-US" sz="3200" dirty="0">
                <a:solidFill>
                  <a:schemeClr val="tx1">
                    <a:lumMod val="65000"/>
                    <a:lumOff val="35000"/>
                  </a:schemeClr>
                </a:solidFill>
              </a:rPr>
              <a:t>How do you protect your business drivers?</a:t>
            </a:r>
          </a:p>
          <a:p>
            <a:r>
              <a:rPr lang="en-US" sz="3200" dirty="0">
                <a:solidFill>
                  <a:schemeClr val="tx1">
                    <a:lumMod val="65000"/>
                    <a:lumOff val="35000"/>
                  </a:schemeClr>
                </a:solidFill>
              </a:rPr>
              <a:t>How will your IP strategy need to change as your Business Evolves?</a:t>
            </a:r>
          </a:p>
          <a:p>
            <a:r>
              <a:rPr lang="en-US" sz="3200" dirty="0">
                <a:solidFill>
                  <a:schemeClr val="tx1">
                    <a:lumMod val="65000"/>
                    <a:lumOff val="35000"/>
                  </a:schemeClr>
                </a:solidFill>
              </a:rPr>
              <a:t>Sound IP Strategy Today Allows for Your Business to Evolve Tomorrow</a:t>
            </a:r>
          </a:p>
        </p:txBody>
      </p:sp>
      <p:sp>
        <p:nvSpPr>
          <p:cNvPr id="4" name="Slide Number Placeholder 3">
            <a:extLst>
              <a:ext uri="{FF2B5EF4-FFF2-40B4-BE49-F238E27FC236}">
                <a16:creationId xmlns:a16="http://schemas.microsoft.com/office/drawing/2014/main" id="{F2369624-9FF1-4522-9192-69D3489DB398}"/>
              </a:ext>
            </a:extLst>
          </p:cNvPr>
          <p:cNvSpPr>
            <a:spLocks noGrp="1"/>
          </p:cNvSpPr>
          <p:nvPr>
            <p:ph type="sldNum" sz="quarter" idx="12"/>
          </p:nvPr>
        </p:nvSpPr>
        <p:spPr/>
        <p:txBody>
          <a:bodyPr/>
          <a:lstStyle/>
          <a:p>
            <a:fld id="{E5B2FF2C-CB11-442A-88EF-64CC3B6C4FD7}" type="slidenum">
              <a:rPr lang="en-US" smtClean="0"/>
              <a:pPr/>
              <a:t>16</a:t>
            </a:fld>
            <a:endParaRPr lang="en-US"/>
          </a:p>
        </p:txBody>
      </p:sp>
      <p:sp>
        <p:nvSpPr>
          <p:cNvPr id="5" name="Footer Placeholder 4">
            <a:extLst>
              <a:ext uri="{FF2B5EF4-FFF2-40B4-BE49-F238E27FC236}">
                <a16:creationId xmlns:a16="http://schemas.microsoft.com/office/drawing/2014/main" id="{98CB876A-EF10-4C2D-9DDD-71BADE4014BC}"/>
              </a:ext>
            </a:extLst>
          </p:cNvPr>
          <p:cNvSpPr>
            <a:spLocks noGrp="1"/>
          </p:cNvSpPr>
          <p:nvPr>
            <p:ph type="ftr" sz="quarter" idx="4294967295"/>
          </p:nvPr>
        </p:nvSpPr>
        <p:spPr/>
        <p:txBody>
          <a:bodyPr/>
          <a:lstStyle/>
          <a:p>
            <a:r>
              <a:rPr lang="en-US" dirty="0"/>
              <a:t>© Jason Somma &amp; Sree Gadde  2018</a:t>
            </a:r>
          </a:p>
        </p:txBody>
      </p:sp>
    </p:spTree>
    <p:extLst>
      <p:ext uri="{BB962C8B-B14F-4D97-AF65-F5344CB8AC3E}">
        <p14:creationId xmlns:p14="http://schemas.microsoft.com/office/powerpoint/2010/main" val="1641942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F233A-B2DD-4AC1-AA3B-B89009BCFA70}"/>
              </a:ext>
            </a:extLst>
          </p:cNvPr>
          <p:cNvSpPr>
            <a:spLocks noGrp="1"/>
          </p:cNvSpPr>
          <p:nvPr>
            <p:ph type="title"/>
          </p:nvPr>
        </p:nvSpPr>
        <p:spPr>
          <a:xfrm>
            <a:off x="838200" y="1201190"/>
            <a:ext cx="10515600" cy="1325563"/>
          </a:xfrm>
        </p:spPr>
        <p:txBody>
          <a:bodyPr/>
          <a:lstStyle/>
          <a:p>
            <a:r>
              <a:rPr lang="en-US" dirty="0"/>
              <a:t>Caution: Don’t Fall In Love With Your IP</a:t>
            </a:r>
          </a:p>
        </p:txBody>
      </p:sp>
      <p:sp>
        <p:nvSpPr>
          <p:cNvPr id="3" name="Content Placeholder 2">
            <a:extLst>
              <a:ext uri="{FF2B5EF4-FFF2-40B4-BE49-F238E27FC236}">
                <a16:creationId xmlns:a16="http://schemas.microsoft.com/office/drawing/2014/main" id="{1743A4C9-34B6-438B-867B-280B00BCAB1E}"/>
              </a:ext>
            </a:extLst>
          </p:cNvPr>
          <p:cNvSpPr>
            <a:spLocks noGrp="1"/>
          </p:cNvSpPr>
          <p:nvPr>
            <p:ph idx="1"/>
          </p:nvPr>
        </p:nvSpPr>
        <p:spPr>
          <a:xfrm>
            <a:off x="838200" y="2397642"/>
            <a:ext cx="10515600" cy="3926410"/>
          </a:xfrm>
        </p:spPr>
        <p:txBody>
          <a:bodyPr/>
          <a:lstStyle/>
          <a:p>
            <a:r>
              <a:rPr lang="en-US" dirty="0">
                <a:solidFill>
                  <a:schemeClr val="tx1">
                    <a:lumMod val="65000"/>
                    <a:lumOff val="35000"/>
                  </a:schemeClr>
                </a:solidFill>
              </a:rPr>
              <a:t>Even if you don’t understand the competitive landscape, you should know how your product works and how you plan to make money</a:t>
            </a:r>
          </a:p>
          <a:p>
            <a:r>
              <a:rPr lang="en-US" dirty="0">
                <a:solidFill>
                  <a:schemeClr val="tx1">
                    <a:lumMod val="65000"/>
                    <a:lumOff val="35000"/>
                  </a:schemeClr>
                </a:solidFill>
              </a:rPr>
              <a:t>Your attorney(s) need(s) to know your risk tolerance(s) to provide effective counsel.</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EBBEB3C-7D00-4330-86DE-8CD2397E72B2}"/>
              </a:ext>
            </a:extLst>
          </p:cNvPr>
          <p:cNvSpPr>
            <a:spLocks noGrp="1"/>
          </p:cNvSpPr>
          <p:nvPr>
            <p:ph type="sldNum" sz="quarter" idx="12"/>
          </p:nvPr>
        </p:nvSpPr>
        <p:spPr/>
        <p:txBody>
          <a:bodyPr/>
          <a:lstStyle/>
          <a:p>
            <a:fld id="{E5B2FF2C-CB11-442A-88EF-64CC3B6C4FD7}" type="slidenum">
              <a:rPr lang="en-US" smtClean="0"/>
              <a:pPr/>
              <a:t>17</a:t>
            </a:fld>
            <a:endParaRPr lang="en-US"/>
          </a:p>
        </p:txBody>
      </p:sp>
      <p:sp>
        <p:nvSpPr>
          <p:cNvPr id="5" name="Footer Placeholder 4">
            <a:extLst>
              <a:ext uri="{FF2B5EF4-FFF2-40B4-BE49-F238E27FC236}">
                <a16:creationId xmlns:a16="http://schemas.microsoft.com/office/drawing/2014/main" id="{7D967178-62B1-414B-BF4C-968D2CE8A5F9}"/>
              </a:ext>
            </a:extLst>
          </p:cNvPr>
          <p:cNvSpPr>
            <a:spLocks noGrp="1"/>
          </p:cNvSpPr>
          <p:nvPr>
            <p:ph type="ftr" sz="quarter" idx="4294967295"/>
          </p:nvPr>
        </p:nvSpPr>
        <p:spPr/>
        <p:txBody>
          <a:bodyPr/>
          <a:lstStyle/>
          <a:p>
            <a:r>
              <a:rPr lang="en-US" dirty="0"/>
              <a:t>© Jason Somma &amp; Sree Gadde  2018</a:t>
            </a:r>
          </a:p>
        </p:txBody>
      </p:sp>
    </p:spTree>
    <p:extLst>
      <p:ext uri="{BB962C8B-B14F-4D97-AF65-F5344CB8AC3E}">
        <p14:creationId xmlns:p14="http://schemas.microsoft.com/office/powerpoint/2010/main" val="3541783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0311" y="2141694"/>
            <a:ext cx="11569148" cy="2387600"/>
          </a:xfrm>
        </p:spPr>
        <p:txBody>
          <a:bodyPr>
            <a:normAutofit/>
          </a:bodyPr>
          <a:lstStyle/>
          <a:p>
            <a:r>
              <a:rPr lang="en-US" dirty="0"/>
              <a:t>Intellectual Property</a:t>
            </a:r>
            <a:br>
              <a:rPr lang="en-US" dirty="0"/>
            </a:br>
            <a:r>
              <a:rPr lang="en-US" sz="4400" dirty="0"/>
              <a:t>(from the entrepreneur’s perspective)</a:t>
            </a:r>
          </a:p>
        </p:txBody>
      </p:sp>
      <p:pic>
        <p:nvPicPr>
          <p:cNvPr id="6" name="Content Placeholder 6">
            <a:extLst>
              <a:ext uri="{FF2B5EF4-FFF2-40B4-BE49-F238E27FC236}">
                <a16:creationId xmlns:a16="http://schemas.microsoft.com/office/drawing/2014/main" id="{43147A82-101C-47A1-ABC4-4A53FC53FA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311" y="105437"/>
            <a:ext cx="4207751" cy="701292"/>
          </a:xfrm>
          <a:prstGeom prst="rect">
            <a:avLst/>
          </a:prstGeom>
        </p:spPr>
      </p:pic>
      <p:pic>
        <p:nvPicPr>
          <p:cNvPr id="7" name="Picture 6">
            <a:extLst>
              <a:ext uri="{FF2B5EF4-FFF2-40B4-BE49-F238E27FC236}">
                <a16:creationId xmlns:a16="http://schemas.microsoft.com/office/drawing/2014/main" id="{40A8A54B-A110-4863-9F90-3366C77FA1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06642" y="29937"/>
            <a:ext cx="967365" cy="967365"/>
          </a:xfrm>
          <a:prstGeom prst="rect">
            <a:avLst/>
          </a:prstGeom>
        </p:spPr>
      </p:pic>
      <p:sp>
        <p:nvSpPr>
          <p:cNvPr id="8" name="Footer Placeholder 3"/>
          <p:cNvSpPr>
            <a:spLocks noGrp="1"/>
          </p:cNvSpPr>
          <p:nvPr>
            <p:ph type="ftr" sz="quarter" idx="4294967295"/>
          </p:nvPr>
        </p:nvSpPr>
        <p:spPr>
          <a:xfrm>
            <a:off x="4038600" y="6356350"/>
            <a:ext cx="4114800" cy="365125"/>
          </a:xfrm>
        </p:spPr>
        <p:txBody>
          <a:bodyPr/>
          <a:lstStyle/>
          <a:p>
            <a:r>
              <a:rPr lang="en-US"/>
              <a:t>© William Kaigler 2017</a:t>
            </a:r>
            <a:endParaRPr lang="en-US" dirty="0"/>
          </a:p>
        </p:txBody>
      </p:sp>
    </p:spTree>
    <p:extLst>
      <p:ext uri="{BB962C8B-B14F-4D97-AF65-F5344CB8AC3E}">
        <p14:creationId xmlns:p14="http://schemas.microsoft.com/office/powerpoint/2010/main" val="1237604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Intellectual Property </a:t>
            </a:r>
            <a:r>
              <a:rPr lang="mr-IN" dirty="0"/>
              <a:t>–</a:t>
            </a:r>
            <a:r>
              <a:rPr lang="en-US" dirty="0"/>
              <a:t> 5 types</a:t>
            </a:r>
          </a:p>
        </p:txBody>
      </p:sp>
      <p:sp>
        <p:nvSpPr>
          <p:cNvPr id="3" name="Content Placeholder 2"/>
          <p:cNvSpPr>
            <a:spLocks noGrp="1"/>
          </p:cNvSpPr>
          <p:nvPr>
            <p:ph idx="1"/>
          </p:nvPr>
        </p:nvSpPr>
        <p:spPr>
          <a:xfrm>
            <a:off x="1293962" y="1972714"/>
            <a:ext cx="10059838" cy="4351338"/>
          </a:xfrm>
        </p:spPr>
        <p:txBody>
          <a:bodyPr>
            <a:normAutofit fontScale="92500" lnSpcReduction="10000"/>
          </a:bodyPr>
          <a:lstStyle/>
          <a:p>
            <a:r>
              <a:rPr lang="en-US" dirty="0"/>
              <a:t>Copyrights</a:t>
            </a:r>
          </a:p>
          <a:p>
            <a:pPr lvl="1"/>
            <a:r>
              <a:rPr lang="en-US" dirty="0"/>
              <a:t>Creative works in tangible form</a:t>
            </a:r>
          </a:p>
          <a:p>
            <a:r>
              <a:rPr lang="en-US" dirty="0"/>
              <a:t>Trademarks</a:t>
            </a:r>
          </a:p>
          <a:p>
            <a:pPr lvl="1"/>
            <a:r>
              <a:rPr lang="en-US" dirty="0"/>
              <a:t>Words, symbols, colors, sounds or smells</a:t>
            </a:r>
          </a:p>
          <a:p>
            <a:pPr lvl="2"/>
            <a:r>
              <a:rPr lang="en-US" dirty="0"/>
              <a:t>Pepsi, Pink, Price’s trademark, the sound of a Harley, fragrances</a:t>
            </a:r>
          </a:p>
          <a:p>
            <a:r>
              <a:rPr lang="en-US" dirty="0"/>
              <a:t>Trade Secrets</a:t>
            </a:r>
          </a:p>
          <a:p>
            <a:pPr lvl="1"/>
            <a:r>
              <a:rPr lang="en-US" dirty="0"/>
              <a:t>Coca Cola’s recipe</a:t>
            </a:r>
          </a:p>
          <a:p>
            <a:pPr lvl="1"/>
            <a:r>
              <a:rPr lang="en-US" dirty="0"/>
              <a:t>Algorithms</a:t>
            </a:r>
          </a:p>
          <a:p>
            <a:r>
              <a:rPr lang="en-US" dirty="0"/>
              <a:t>Right of publicity</a:t>
            </a:r>
          </a:p>
          <a:p>
            <a:pPr lvl="1"/>
            <a:r>
              <a:rPr lang="en-US" dirty="0"/>
              <a:t>Your photo or name</a:t>
            </a:r>
          </a:p>
          <a:p>
            <a:r>
              <a:rPr lang="en-US" dirty="0"/>
              <a:t>Patents</a:t>
            </a:r>
          </a:p>
        </p:txBody>
      </p:sp>
      <p:sp>
        <p:nvSpPr>
          <p:cNvPr id="4" name="Slide Number Placeholder 3"/>
          <p:cNvSpPr>
            <a:spLocks noGrp="1"/>
          </p:cNvSpPr>
          <p:nvPr>
            <p:ph type="sldNum" sz="quarter" idx="12"/>
          </p:nvPr>
        </p:nvSpPr>
        <p:spPr/>
        <p:txBody>
          <a:bodyPr/>
          <a:lstStyle/>
          <a:p>
            <a:fld id="{E5B2FF2C-CB11-442A-88EF-64CC3B6C4FD7}" type="slidenum">
              <a:rPr lang="en-US" smtClean="0"/>
              <a:pPr/>
              <a:t>3</a:t>
            </a:fld>
            <a:endParaRPr lang="en-US"/>
          </a:p>
        </p:txBody>
      </p:sp>
      <p:sp>
        <p:nvSpPr>
          <p:cNvPr id="5" name="Footer Placeholder 4"/>
          <p:cNvSpPr>
            <a:spLocks noGrp="1"/>
          </p:cNvSpPr>
          <p:nvPr>
            <p:ph type="ftr" sz="quarter" idx="4294967295"/>
          </p:nvPr>
        </p:nvSpPr>
        <p:spPr/>
        <p:txBody>
          <a:bodyPr/>
          <a:lstStyle/>
          <a:p>
            <a:r>
              <a:rPr lang="en-US"/>
              <a:t>© William Kaigler 2017</a:t>
            </a:r>
            <a:endParaRPr lang="en-US" dirty="0"/>
          </a:p>
        </p:txBody>
      </p:sp>
      <p:sp>
        <p:nvSpPr>
          <p:cNvPr id="7" name="Rectangle 6">
            <a:extLst>
              <a:ext uri="{FF2B5EF4-FFF2-40B4-BE49-F238E27FC236}">
                <a16:creationId xmlns:a16="http://schemas.microsoft.com/office/drawing/2014/main" id="{C405143A-C65D-A04B-BB26-8C9BFE074196}"/>
              </a:ext>
            </a:extLst>
          </p:cNvPr>
          <p:cNvSpPr/>
          <p:nvPr/>
        </p:nvSpPr>
        <p:spPr>
          <a:xfrm>
            <a:off x="5788377" y="4138838"/>
            <a:ext cx="6096000" cy="2185214"/>
          </a:xfrm>
          <a:prstGeom prst="rect">
            <a:avLst/>
          </a:prstGeom>
          <a:solidFill>
            <a:schemeClr val="accent3">
              <a:lumMod val="75000"/>
            </a:schemeClr>
          </a:solidFill>
        </p:spPr>
        <p:txBody>
          <a:bodyPr>
            <a:spAutoFit/>
          </a:bodyPr>
          <a:lstStyle/>
          <a:p>
            <a:pPr algn="ctr"/>
            <a:r>
              <a:rPr lang="en-US" dirty="0">
                <a:solidFill>
                  <a:schemeClr val="bg1"/>
                </a:solidFill>
                <a:latin typeface="Helvetica" pitchFamily="2" charset="0"/>
              </a:rPr>
              <a:t>Copyrights generally protect original creative works, such as books, movies, songs, paintings, photographs, web content, and choreography. Trademarks, on the other hand, generally protect brand names, slogans, and logos that are used in the marketplace, and help consumers distinguish among products.</a:t>
            </a:r>
            <a:br>
              <a:rPr lang="en-US" dirty="0">
                <a:solidFill>
                  <a:schemeClr val="bg1"/>
                </a:solidFill>
              </a:rPr>
            </a:br>
            <a:br>
              <a:rPr lang="en-US" dirty="0">
                <a:solidFill>
                  <a:schemeClr val="bg1"/>
                </a:solidFill>
              </a:rPr>
            </a:br>
            <a:r>
              <a:rPr lang="en-US" sz="1000" dirty="0" err="1">
                <a:solidFill>
                  <a:schemeClr val="bg1"/>
                </a:solidFill>
                <a:latin typeface="Helvetica" pitchFamily="2" charset="0"/>
              </a:rPr>
              <a:t>LegalZoom.com</a:t>
            </a:r>
            <a:endParaRPr lang="en-US" sz="1000" dirty="0">
              <a:solidFill>
                <a:schemeClr val="bg1"/>
              </a:solidFill>
            </a:endParaRPr>
          </a:p>
        </p:txBody>
      </p:sp>
    </p:spTree>
    <p:extLst>
      <p:ext uri="{BB962C8B-B14F-4D97-AF65-F5344CB8AC3E}">
        <p14:creationId xmlns:p14="http://schemas.microsoft.com/office/powerpoint/2010/main" val="162882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9D600-2CE8-DF41-8C55-545C7E6D55AF}"/>
              </a:ext>
            </a:extLst>
          </p:cNvPr>
          <p:cNvSpPr>
            <a:spLocks noGrp="1"/>
          </p:cNvSpPr>
          <p:nvPr>
            <p:ph type="title"/>
          </p:nvPr>
        </p:nvSpPr>
        <p:spPr>
          <a:xfrm>
            <a:off x="838199" y="614853"/>
            <a:ext cx="11166231" cy="1325563"/>
          </a:xfrm>
        </p:spPr>
        <p:txBody>
          <a:bodyPr/>
          <a:lstStyle/>
          <a:p>
            <a:r>
              <a:rPr lang="en-US" dirty="0"/>
              <a:t>Origins of the US Patent &amp; Trademark office:</a:t>
            </a:r>
          </a:p>
        </p:txBody>
      </p:sp>
      <p:sp>
        <p:nvSpPr>
          <p:cNvPr id="3" name="Content Placeholder 2">
            <a:extLst>
              <a:ext uri="{FF2B5EF4-FFF2-40B4-BE49-F238E27FC236}">
                <a16:creationId xmlns:a16="http://schemas.microsoft.com/office/drawing/2014/main" id="{B6B7EAA4-47CA-C04F-A8E4-D6484569CDBA}"/>
              </a:ext>
            </a:extLst>
          </p:cNvPr>
          <p:cNvSpPr>
            <a:spLocks noGrp="1"/>
          </p:cNvSpPr>
          <p:nvPr>
            <p:ph idx="1"/>
          </p:nvPr>
        </p:nvSpPr>
        <p:spPr>
          <a:xfrm>
            <a:off x="1484026" y="1972714"/>
            <a:ext cx="9869774" cy="2944060"/>
          </a:xfrm>
        </p:spPr>
        <p:txBody>
          <a:bodyPr>
            <a:normAutofit fontScale="92500" lnSpcReduction="10000"/>
          </a:bodyPr>
          <a:lstStyle/>
          <a:p>
            <a:r>
              <a:rPr lang="en-US" sz="4000" dirty="0"/>
              <a:t>From the Venetian Statute of 1474</a:t>
            </a:r>
          </a:p>
          <a:p>
            <a:r>
              <a:rPr lang="en-US" sz="4000" dirty="0"/>
              <a:t>English Statute of Monopolies in 1624</a:t>
            </a:r>
          </a:p>
          <a:p>
            <a:r>
              <a:rPr lang="en-US" sz="4000" dirty="0"/>
              <a:t>US Constitution, Art. I, Sec. 8, Cl. 8 - 1787</a:t>
            </a:r>
          </a:p>
          <a:p>
            <a:r>
              <a:rPr lang="en-US" sz="4000" dirty="0"/>
              <a:t>1st US Patent Law - 1790</a:t>
            </a:r>
          </a:p>
          <a:p>
            <a:r>
              <a:rPr lang="en-US" sz="4000" dirty="0">
                <a:highlight>
                  <a:srgbClr val="FFFF00"/>
                </a:highlight>
              </a:rPr>
              <a:t>Federal system founded in 1871</a:t>
            </a:r>
          </a:p>
        </p:txBody>
      </p:sp>
      <p:sp>
        <p:nvSpPr>
          <p:cNvPr id="4" name="Slide Number Placeholder 3">
            <a:extLst>
              <a:ext uri="{FF2B5EF4-FFF2-40B4-BE49-F238E27FC236}">
                <a16:creationId xmlns:a16="http://schemas.microsoft.com/office/drawing/2014/main" id="{97C8AFF2-ACDF-D94D-AA44-27168AE2D1A3}"/>
              </a:ext>
            </a:extLst>
          </p:cNvPr>
          <p:cNvSpPr>
            <a:spLocks noGrp="1"/>
          </p:cNvSpPr>
          <p:nvPr>
            <p:ph type="sldNum" sz="quarter" idx="12"/>
          </p:nvPr>
        </p:nvSpPr>
        <p:spPr/>
        <p:txBody>
          <a:bodyPr/>
          <a:lstStyle/>
          <a:p>
            <a:fld id="{E5B2FF2C-CB11-442A-88EF-64CC3B6C4FD7}" type="slidenum">
              <a:rPr lang="en-US" smtClean="0"/>
              <a:pPr/>
              <a:t>4</a:t>
            </a:fld>
            <a:endParaRPr lang="en-US"/>
          </a:p>
        </p:txBody>
      </p:sp>
      <p:sp>
        <p:nvSpPr>
          <p:cNvPr id="5" name="Footer Placeholder 4">
            <a:extLst>
              <a:ext uri="{FF2B5EF4-FFF2-40B4-BE49-F238E27FC236}">
                <a16:creationId xmlns:a16="http://schemas.microsoft.com/office/drawing/2014/main" id="{87D7F596-F774-4D49-9BAB-4D8F663A48C3}"/>
              </a:ext>
            </a:extLst>
          </p:cNvPr>
          <p:cNvSpPr>
            <a:spLocks noGrp="1"/>
          </p:cNvSpPr>
          <p:nvPr>
            <p:ph type="ftr" sz="quarter" idx="4294967295"/>
          </p:nvPr>
        </p:nvSpPr>
        <p:spPr/>
        <p:txBody>
          <a:bodyPr/>
          <a:lstStyle/>
          <a:p>
            <a:r>
              <a:rPr lang="en-US"/>
              <a:t>© William Kaigler 2017</a:t>
            </a:r>
            <a:endParaRPr lang="en-US" dirty="0"/>
          </a:p>
        </p:txBody>
      </p:sp>
    </p:spTree>
    <p:extLst>
      <p:ext uri="{BB962C8B-B14F-4D97-AF65-F5344CB8AC3E}">
        <p14:creationId xmlns:p14="http://schemas.microsoft.com/office/powerpoint/2010/main" val="3677309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7C8AFF2-ACDF-D94D-AA44-27168AE2D1A3}"/>
              </a:ext>
            </a:extLst>
          </p:cNvPr>
          <p:cNvSpPr>
            <a:spLocks noGrp="1"/>
          </p:cNvSpPr>
          <p:nvPr>
            <p:ph type="sldNum" sz="quarter" idx="12"/>
          </p:nvPr>
        </p:nvSpPr>
        <p:spPr/>
        <p:txBody>
          <a:bodyPr/>
          <a:lstStyle/>
          <a:p>
            <a:fld id="{E5B2FF2C-CB11-442A-88EF-64CC3B6C4FD7}" type="slidenum">
              <a:rPr lang="en-US" smtClean="0"/>
              <a:pPr/>
              <a:t>5</a:t>
            </a:fld>
            <a:endParaRPr lang="en-US"/>
          </a:p>
        </p:txBody>
      </p:sp>
      <p:sp>
        <p:nvSpPr>
          <p:cNvPr id="5" name="Footer Placeholder 4">
            <a:extLst>
              <a:ext uri="{FF2B5EF4-FFF2-40B4-BE49-F238E27FC236}">
                <a16:creationId xmlns:a16="http://schemas.microsoft.com/office/drawing/2014/main" id="{87D7F596-F774-4D49-9BAB-4D8F663A48C3}"/>
              </a:ext>
            </a:extLst>
          </p:cNvPr>
          <p:cNvSpPr>
            <a:spLocks noGrp="1"/>
          </p:cNvSpPr>
          <p:nvPr>
            <p:ph type="ftr" sz="quarter" idx="4294967295"/>
          </p:nvPr>
        </p:nvSpPr>
        <p:spPr/>
        <p:txBody>
          <a:bodyPr/>
          <a:lstStyle/>
          <a:p>
            <a:r>
              <a:rPr lang="en-US"/>
              <a:t>© William Kaigler 2017</a:t>
            </a:r>
            <a:endParaRPr lang="en-US" dirty="0"/>
          </a:p>
        </p:txBody>
      </p:sp>
      <p:sp>
        <p:nvSpPr>
          <p:cNvPr id="8" name="TextBox 7">
            <a:extLst>
              <a:ext uri="{FF2B5EF4-FFF2-40B4-BE49-F238E27FC236}">
                <a16:creationId xmlns:a16="http://schemas.microsoft.com/office/drawing/2014/main" id="{83AC1E48-921B-7A48-8569-DFB4A080151C}"/>
              </a:ext>
            </a:extLst>
          </p:cNvPr>
          <p:cNvSpPr txBox="1"/>
          <p:nvPr/>
        </p:nvSpPr>
        <p:spPr>
          <a:xfrm>
            <a:off x="0" y="2785818"/>
            <a:ext cx="12191999" cy="769441"/>
          </a:xfrm>
          <a:prstGeom prst="rect">
            <a:avLst/>
          </a:prstGeom>
          <a:noFill/>
        </p:spPr>
        <p:txBody>
          <a:bodyPr wrap="square" rtlCol="0">
            <a:spAutoFit/>
          </a:bodyPr>
          <a:lstStyle/>
          <a:p>
            <a:pPr algn="ctr"/>
            <a:r>
              <a:rPr lang="en-US" sz="4400" dirty="0"/>
              <a:t>Why does the patent office exist?</a:t>
            </a:r>
          </a:p>
        </p:txBody>
      </p:sp>
    </p:spTree>
    <p:extLst>
      <p:ext uri="{BB962C8B-B14F-4D97-AF65-F5344CB8AC3E}">
        <p14:creationId xmlns:p14="http://schemas.microsoft.com/office/powerpoint/2010/main" val="3112691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9D600-2CE8-DF41-8C55-545C7E6D55AF}"/>
              </a:ext>
            </a:extLst>
          </p:cNvPr>
          <p:cNvSpPr>
            <a:spLocks noGrp="1"/>
          </p:cNvSpPr>
          <p:nvPr>
            <p:ph type="title"/>
          </p:nvPr>
        </p:nvSpPr>
        <p:spPr/>
        <p:txBody>
          <a:bodyPr/>
          <a:lstStyle/>
          <a:p>
            <a:r>
              <a:rPr lang="en-US" dirty="0"/>
              <a:t>According to the patent office:</a:t>
            </a:r>
          </a:p>
        </p:txBody>
      </p:sp>
      <p:sp>
        <p:nvSpPr>
          <p:cNvPr id="4" name="Slide Number Placeholder 3">
            <a:extLst>
              <a:ext uri="{FF2B5EF4-FFF2-40B4-BE49-F238E27FC236}">
                <a16:creationId xmlns:a16="http://schemas.microsoft.com/office/drawing/2014/main" id="{97C8AFF2-ACDF-D94D-AA44-27168AE2D1A3}"/>
              </a:ext>
            </a:extLst>
          </p:cNvPr>
          <p:cNvSpPr>
            <a:spLocks noGrp="1"/>
          </p:cNvSpPr>
          <p:nvPr>
            <p:ph type="sldNum" sz="quarter" idx="12"/>
          </p:nvPr>
        </p:nvSpPr>
        <p:spPr/>
        <p:txBody>
          <a:bodyPr/>
          <a:lstStyle/>
          <a:p>
            <a:fld id="{E5B2FF2C-CB11-442A-88EF-64CC3B6C4FD7}" type="slidenum">
              <a:rPr lang="en-US" smtClean="0"/>
              <a:pPr/>
              <a:t>6</a:t>
            </a:fld>
            <a:endParaRPr lang="en-US"/>
          </a:p>
        </p:txBody>
      </p:sp>
      <p:sp>
        <p:nvSpPr>
          <p:cNvPr id="5" name="Footer Placeholder 4">
            <a:extLst>
              <a:ext uri="{FF2B5EF4-FFF2-40B4-BE49-F238E27FC236}">
                <a16:creationId xmlns:a16="http://schemas.microsoft.com/office/drawing/2014/main" id="{87D7F596-F774-4D49-9BAB-4D8F663A48C3}"/>
              </a:ext>
            </a:extLst>
          </p:cNvPr>
          <p:cNvSpPr>
            <a:spLocks noGrp="1"/>
          </p:cNvSpPr>
          <p:nvPr>
            <p:ph type="ftr" sz="quarter" idx="4294967295"/>
          </p:nvPr>
        </p:nvSpPr>
        <p:spPr/>
        <p:txBody>
          <a:bodyPr/>
          <a:lstStyle/>
          <a:p>
            <a:r>
              <a:rPr lang="en-US"/>
              <a:t>© William Kaigler 2017</a:t>
            </a:r>
            <a:endParaRPr lang="en-US" dirty="0"/>
          </a:p>
        </p:txBody>
      </p:sp>
      <p:sp>
        <p:nvSpPr>
          <p:cNvPr id="6" name="TextBox 5">
            <a:extLst>
              <a:ext uri="{FF2B5EF4-FFF2-40B4-BE49-F238E27FC236}">
                <a16:creationId xmlns:a16="http://schemas.microsoft.com/office/drawing/2014/main" id="{675CFB13-DF89-A246-9130-68B86D2A665E}"/>
              </a:ext>
            </a:extLst>
          </p:cNvPr>
          <p:cNvSpPr txBox="1"/>
          <p:nvPr/>
        </p:nvSpPr>
        <p:spPr>
          <a:xfrm>
            <a:off x="384747" y="1913482"/>
            <a:ext cx="11422505" cy="4093428"/>
          </a:xfrm>
          <a:prstGeom prst="rect">
            <a:avLst/>
          </a:prstGeom>
          <a:noFill/>
        </p:spPr>
        <p:txBody>
          <a:bodyPr wrap="square" rtlCol="0">
            <a:spAutoFit/>
          </a:bodyPr>
          <a:lstStyle/>
          <a:p>
            <a:r>
              <a:rPr lang="en-US" dirty="0"/>
              <a:t>The premise of our patent system lies in its </a:t>
            </a:r>
            <a:r>
              <a:rPr lang="en-US" sz="3200" dirty="0">
                <a:solidFill>
                  <a:srgbClr val="FF0000"/>
                </a:solidFill>
                <a:latin typeface="Copperplate" panose="02000504000000020004" pitchFamily="2" charset="77"/>
              </a:rPr>
              <a:t>mutual benefit to both the inventor and our country. In return for full public disclosure, a U.S. patent offers certain rights to an inventor for up to twenty years</a:t>
            </a:r>
            <a:r>
              <a:rPr lang="en-US" sz="3200" dirty="0">
                <a:solidFill>
                  <a:srgbClr val="FF0000"/>
                </a:solidFill>
              </a:rPr>
              <a:t>,</a:t>
            </a:r>
            <a:r>
              <a:rPr lang="en-US" dirty="0">
                <a:solidFill>
                  <a:srgbClr val="FF0000"/>
                </a:solidFill>
              </a:rPr>
              <a:t> </a:t>
            </a:r>
            <a:r>
              <a:rPr lang="en-US" dirty="0"/>
              <a:t>during which time the inventor may exclude all others from making, using, importing or selling his or her invention. </a:t>
            </a:r>
            <a:r>
              <a:rPr lang="en-US" sz="3200" dirty="0">
                <a:solidFill>
                  <a:schemeClr val="accent5">
                    <a:lumMod val="75000"/>
                  </a:schemeClr>
                </a:solidFill>
                <a:latin typeface="Copperplate" panose="02000504000000020004" pitchFamily="2" charset="77"/>
              </a:rPr>
              <a:t>The patent is published and disseminated to the public so that others may study the invention and improve upon it.</a:t>
            </a:r>
            <a:r>
              <a:rPr lang="en-US" dirty="0">
                <a:solidFill>
                  <a:schemeClr val="accent5">
                    <a:lumMod val="75000"/>
                  </a:schemeClr>
                </a:solidFill>
              </a:rPr>
              <a:t> </a:t>
            </a:r>
            <a:r>
              <a:rPr lang="en-US" dirty="0"/>
              <a:t>The constant evolution of science and technology, spurred by the monetary incentive the U.S. patent system offers to inventors, strengthens our nation's economy. New inventions lead to new technologies, create new jobs, and improve our quality of life.</a:t>
            </a:r>
          </a:p>
        </p:txBody>
      </p:sp>
      <p:pic>
        <p:nvPicPr>
          <p:cNvPr id="7" name="Picture 6">
            <a:extLst>
              <a:ext uri="{FF2B5EF4-FFF2-40B4-BE49-F238E27FC236}">
                <a16:creationId xmlns:a16="http://schemas.microsoft.com/office/drawing/2014/main" id="{C79F0423-EFB2-9544-A86B-17F6DFDFFACB}"/>
              </a:ext>
            </a:extLst>
          </p:cNvPr>
          <p:cNvPicPr>
            <a:picLocks noChangeAspect="1"/>
          </p:cNvPicPr>
          <p:nvPr/>
        </p:nvPicPr>
        <p:blipFill>
          <a:blip r:embed="rId2"/>
          <a:stretch>
            <a:fillRect/>
          </a:stretch>
        </p:blipFill>
        <p:spPr>
          <a:xfrm>
            <a:off x="0" y="1580961"/>
            <a:ext cx="12192000" cy="5140514"/>
          </a:xfrm>
          <a:prstGeom prst="rect">
            <a:avLst/>
          </a:prstGeom>
        </p:spPr>
      </p:pic>
    </p:spTree>
    <p:extLst>
      <p:ext uri="{BB962C8B-B14F-4D97-AF65-F5344CB8AC3E}">
        <p14:creationId xmlns:p14="http://schemas.microsoft.com/office/powerpoint/2010/main" val="2050544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67216-F3D1-464A-9738-2A6B5B421CE5}"/>
              </a:ext>
            </a:extLst>
          </p:cNvPr>
          <p:cNvSpPr>
            <a:spLocks noGrp="1"/>
          </p:cNvSpPr>
          <p:nvPr>
            <p:ph type="title"/>
          </p:nvPr>
        </p:nvSpPr>
        <p:spPr/>
        <p:txBody>
          <a:bodyPr/>
          <a:lstStyle/>
          <a:p>
            <a:r>
              <a:rPr lang="en-US" dirty="0"/>
              <a:t>Should you file for patent protection?</a:t>
            </a:r>
          </a:p>
        </p:txBody>
      </p:sp>
      <p:sp>
        <p:nvSpPr>
          <p:cNvPr id="3" name="Content Placeholder 2">
            <a:extLst>
              <a:ext uri="{FF2B5EF4-FFF2-40B4-BE49-F238E27FC236}">
                <a16:creationId xmlns:a16="http://schemas.microsoft.com/office/drawing/2014/main" id="{055334F6-52DC-054A-B707-3C92EF7D81F8}"/>
              </a:ext>
            </a:extLst>
          </p:cNvPr>
          <p:cNvSpPr>
            <a:spLocks noGrp="1"/>
          </p:cNvSpPr>
          <p:nvPr>
            <p:ph idx="1"/>
          </p:nvPr>
        </p:nvSpPr>
        <p:spPr>
          <a:xfrm>
            <a:off x="838200" y="1972714"/>
            <a:ext cx="4873978" cy="4351338"/>
          </a:xfrm>
        </p:spPr>
        <p:txBody>
          <a:bodyPr/>
          <a:lstStyle/>
          <a:p>
            <a:r>
              <a:rPr lang="en-US" dirty="0"/>
              <a:t>Is it strategic?</a:t>
            </a:r>
          </a:p>
          <a:p>
            <a:r>
              <a:rPr lang="en-US" dirty="0"/>
              <a:t>Is it defendable?</a:t>
            </a:r>
          </a:p>
          <a:p>
            <a:r>
              <a:rPr lang="en-US" dirty="0"/>
              <a:t>What markets really matter?</a:t>
            </a:r>
          </a:p>
        </p:txBody>
      </p:sp>
      <p:sp>
        <p:nvSpPr>
          <p:cNvPr id="4" name="Slide Number Placeholder 3">
            <a:extLst>
              <a:ext uri="{FF2B5EF4-FFF2-40B4-BE49-F238E27FC236}">
                <a16:creationId xmlns:a16="http://schemas.microsoft.com/office/drawing/2014/main" id="{65BD2009-0D99-1047-B947-2445889E1887}"/>
              </a:ext>
            </a:extLst>
          </p:cNvPr>
          <p:cNvSpPr>
            <a:spLocks noGrp="1"/>
          </p:cNvSpPr>
          <p:nvPr>
            <p:ph type="sldNum" sz="quarter" idx="12"/>
          </p:nvPr>
        </p:nvSpPr>
        <p:spPr/>
        <p:txBody>
          <a:bodyPr/>
          <a:lstStyle/>
          <a:p>
            <a:fld id="{E5B2FF2C-CB11-442A-88EF-64CC3B6C4FD7}" type="slidenum">
              <a:rPr lang="en-US" smtClean="0"/>
              <a:pPr/>
              <a:t>7</a:t>
            </a:fld>
            <a:endParaRPr lang="en-US"/>
          </a:p>
        </p:txBody>
      </p:sp>
      <p:sp>
        <p:nvSpPr>
          <p:cNvPr id="5" name="Footer Placeholder 4">
            <a:extLst>
              <a:ext uri="{FF2B5EF4-FFF2-40B4-BE49-F238E27FC236}">
                <a16:creationId xmlns:a16="http://schemas.microsoft.com/office/drawing/2014/main" id="{B9EB8E52-C159-5A45-962D-944077993282}"/>
              </a:ext>
            </a:extLst>
          </p:cNvPr>
          <p:cNvSpPr>
            <a:spLocks noGrp="1"/>
          </p:cNvSpPr>
          <p:nvPr>
            <p:ph type="ftr" sz="quarter" idx="4294967295"/>
          </p:nvPr>
        </p:nvSpPr>
        <p:spPr/>
        <p:txBody>
          <a:bodyPr/>
          <a:lstStyle/>
          <a:p>
            <a:r>
              <a:rPr lang="en-US"/>
              <a:t>© William Kaigler 2017</a:t>
            </a:r>
            <a:endParaRPr lang="en-US" dirty="0"/>
          </a:p>
        </p:txBody>
      </p:sp>
      <p:sp>
        <p:nvSpPr>
          <p:cNvPr id="6" name="Content Placeholder 2">
            <a:extLst>
              <a:ext uri="{FF2B5EF4-FFF2-40B4-BE49-F238E27FC236}">
                <a16:creationId xmlns:a16="http://schemas.microsoft.com/office/drawing/2014/main" id="{CD8EB736-8224-5245-915B-B286D9F0F1EA}"/>
              </a:ext>
            </a:extLst>
          </p:cNvPr>
          <p:cNvSpPr txBox="1">
            <a:spLocks/>
          </p:cNvSpPr>
          <p:nvPr/>
        </p:nvSpPr>
        <p:spPr>
          <a:xfrm>
            <a:off x="6479822" y="1940416"/>
            <a:ext cx="487397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Filing patents are cheap</a:t>
            </a:r>
          </a:p>
        </p:txBody>
      </p:sp>
      <p:pic>
        <p:nvPicPr>
          <p:cNvPr id="7" name="Picture 6">
            <a:extLst>
              <a:ext uri="{FF2B5EF4-FFF2-40B4-BE49-F238E27FC236}">
                <a16:creationId xmlns:a16="http://schemas.microsoft.com/office/drawing/2014/main" id="{8B81BF56-5D00-5544-BA6B-240376501500}"/>
              </a:ext>
            </a:extLst>
          </p:cNvPr>
          <p:cNvPicPr>
            <a:picLocks noChangeAspect="1"/>
          </p:cNvPicPr>
          <p:nvPr/>
        </p:nvPicPr>
        <p:blipFill>
          <a:blip r:embed="rId2"/>
          <a:stretch>
            <a:fillRect/>
          </a:stretch>
        </p:blipFill>
        <p:spPr>
          <a:xfrm>
            <a:off x="682977" y="3700212"/>
            <a:ext cx="5525911" cy="2485236"/>
          </a:xfrm>
          <a:prstGeom prst="rect">
            <a:avLst/>
          </a:prstGeom>
        </p:spPr>
      </p:pic>
      <p:sp>
        <p:nvSpPr>
          <p:cNvPr id="8" name="Content Placeholder 2">
            <a:extLst>
              <a:ext uri="{FF2B5EF4-FFF2-40B4-BE49-F238E27FC236}">
                <a16:creationId xmlns:a16="http://schemas.microsoft.com/office/drawing/2014/main" id="{97F53901-39C3-E04C-8CA7-A3F59F68F271}"/>
              </a:ext>
            </a:extLst>
          </p:cNvPr>
          <p:cNvSpPr txBox="1">
            <a:spLocks/>
          </p:cNvSpPr>
          <p:nvPr/>
        </p:nvSpPr>
        <p:spPr>
          <a:xfrm>
            <a:off x="6479822" y="2506662"/>
            <a:ext cx="4873978" cy="34087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Issuing (&amp; defending) patents is “expensive”</a:t>
            </a:r>
          </a:p>
          <a:p>
            <a:pPr lvl="1"/>
            <a:r>
              <a:rPr lang="en-US" dirty="0"/>
              <a:t>$22,000 in US (on average)</a:t>
            </a:r>
          </a:p>
          <a:p>
            <a:pPr lvl="1"/>
            <a:r>
              <a:rPr lang="en-US" dirty="0"/>
              <a:t>$30,000 in EU</a:t>
            </a:r>
          </a:p>
          <a:p>
            <a:pPr lvl="1"/>
            <a:r>
              <a:rPr lang="en-US" dirty="0"/>
              <a:t>$26,000 in Japan</a:t>
            </a:r>
          </a:p>
          <a:p>
            <a:pPr lvl="1"/>
            <a:r>
              <a:rPr lang="en-US" dirty="0"/>
              <a:t>$21,000 in Canada</a:t>
            </a:r>
          </a:p>
          <a:p>
            <a:pPr lvl="1"/>
            <a:r>
              <a:rPr lang="en-US" dirty="0"/>
              <a:t>Australia, Malesia, China, etc., etc.</a:t>
            </a:r>
          </a:p>
        </p:txBody>
      </p:sp>
    </p:spTree>
    <p:extLst>
      <p:ext uri="{BB962C8B-B14F-4D97-AF65-F5344CB8AC3E}">
        <p14:creationId xmlns:p14="http://schemas.microsoft.com/office/powerpoint/2010/main" val="3241903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dissolv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399722" y="0"/>
            <a:ext cx="5724939" cy="1325563"/>
          </a:xfrm>
        </p:spPr>
        <p:txBody>
          <a:bodyPr/>
          <a:lstStyle/>
          <a:p>
            <a:pPr algn="ctr"/>
            <a:r>
              <a:rPr lang="en-US" dirty="0"/>
              <a:t>Patent Process</a:t>
            </a:r>
          </a:p>
        </p:txBody>
      </p:sp>
      <p:sp>
        <p:nvSpPr>
          <p:cNvPr id="6" name="Slide Number Placeholder 5"/>
          <p:cNvSpPr>
            <a:spLocks noGrp="1"/>
          </p:cNvSpPr>
          <p:nvPr>
            <p:ph type="sldNum" sz="quarter" idx="12"/>
          </p:nvPr>
        </p:nvSpPr>
        <p:spPr/>
        <p:txBody>
          <a:bodyPr/>
          <a:lstStyle/>
          <a:p>
            <a:fld id="{AD3B9449-6994-4BC9-967B-B7E304B13E5C}" type="slidenum">
              <a:rPr lang="en-US"/>
              <a:pPr/>
              <a:t>8</a:t>
            </a:fld>
            <a:endParaRPr lang="en-US"/>
          </a:p>
        </p:txBody>
      </p:sp>
      <p:sp>
        <p:nvSpPr>
          <p:cNvPr id="5" name="Footer Placeholder 4"/>
          <p:cNvSpPr>
            <a:spLocks noGrp="1"/>
          </p:cNvSpPr>
          <p:nvPr>
            <p:ph type="ftr" sz="quarter" idx="4294967295"/>
          </p:nvPr>
        </p:nvSpPr>
        <p:spPr>
          <a:xfrm>
            <a:off x="4038600" y="6356350"/>
            <a:ext cx="4114800" cy="365125"/>
          </a:xfrm>
        </p:spPr>
        <p:txBody>
          <a:bodyPr/>
          <a:lstStyle/>
          <a:p>
            <a:r>
              <a:rPr lang="en-US"/>
              <a:t>© William </a:t>
            </a:r>
            <a:r>
              <a:rPr lang="en-US" dirty="0" err="1"/>
              <a:t>Kaigler</a:t>
            </a:r>
            <a:r>
              <a:rPr lang="en-US" dirty="0"/>
              <a:t> 2017</a:t>
            </a:r>
          </a:p>
        </p:txBody>
      </p:sp>
      <p:pic>
        <p:nvPicPr>
          <p:cNvPr id="2" name="Picture 1"/>
          <p:cNvPicPr>
            <a:picLocks noChangeAspect="1"/>
          </p:cNvPicPr>
          <p:nvPr/>
        </p:nvPicPr>
        <p:blipFill>
          <a:blip r:embed="rId2"/>
          <a:stretch>
            <a:fillRect/>
          </a:stretch>
        </p:blipFill>
        <p:spPr>
          <a:xfrm>
            <a:off x="2199861" y="870976"/>
            <a:ext cx="7924800" cy="6031264"/>
          </a:xfrm>
          <a:prstGeom prst="rect">
            <a:avLst/>
          </a:prstGeom>
        </p:spPr>
      </p:pic>
      <p:sp>
        <p:nvSpPr>
          <p:cNvPr id="4" name="Rectangle 3"/>
          <p:cNvSpPr/>
          <p:nvPr/>
        </p:nvSpPr>
        <p:spPr>
          <a:xfrm>
            <a:off x="1899063" y="3127513"/>
            <a:ext cx="371061" cy="13914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754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399722" y="0"/>
            <a:ext cx="5724939" cy="1325563"/>
          </a:xfrm>
        </p:spPr>
        <p:txBody>
          <a:bodyPr/>
          <a:lstStyle/>
          <a:p>
            <a:pPr algn="ctr"/>
            <a:r>
              <a:rPr lang="en-US" dirty="0"/>
              <a:t>Patent Process</a:t>
            </a:r>
          </a:p>
        </p:txBody>
      </p:sp>
      <p:sp>
        <p:nvSpPr>
          <p:cNvPr id="6" name="Slide Number Placeholder 5"/>
          <p:cNvSpPr>
            <a:spLocks noGrp="1"/>
          </p:cNvSpPr>
          <p:nvPr>
            <p:ph type="sldNum" sz="quarter" idx="12"/>
          </p:nvPr>
        </p:nvSpPr>
        <p:spPr/>
        <p:txBody>
          <a:bodyPr/>
          <a:lstStyle/>
          <a:p>
            <a:fld id="{AD3B9449-6994-4BC9-967B-B7E304B13E5C}" type="slidenum">
              <a:rPr lang="en-US"/>
              <a:pPr/>
              <a:t>9</a:t>
            </a:fld>
            <a:endParaRPr lang="en-US"/>
          </a:p>
        </p:txBody>
      </p:sp>
      <p:sp>
        <p:nvSpPr>
          <p:cNvPr id="5" name="Footer Placeholder 4"/>
          <p:cNvSpPr>
            <a:spLocks noGrp="1"/>
          </p:cNvSpPr>
          <p:nvPr>
            <p:ph type="ftr" sz="quarter" idx="4294967295"/>
          </p:nvPr>
        </p:nvSpPr>
        <p:spPr>
          <a:xfrm>
            <a:off x="4038600" y="6356350"/>
            <a:ext cx="4114800" cy="365125"/>
          </a:xfrm>
        </p:spPr>
        <p:txBody>
          <a:bodyPr/>
          <a:lstStyle/>
          <a:p>
            <a:r>
              <a:rPr lang="en-US"/>
              <a:t>© William </a:t>
            </a:r>
            <a:r>
              <a:rPr lang="en-US" dirty="0" err="1"/>
              <a:t>Kaigler</a:t>
            </a:r>
            <a:r>
              <a:rPr lang="en-US" dirty="0"/>
              <a:t> 2017</a:t>
            </a:r>
          </a:p>
        </p:txBody>
      </p:sp>
      <p:sp>
        <p:nvSpPr>
          <p:cNvPr id="4" name="Rectangle 3"/>
          <p:cNvSpPr/>
          <p:nvPr/>
        </p:nvSpPr>
        <p:spPr>
          <a:xfrm>
            <a:off x="1899063" y="3127513"/>
            <a:ext cx="371061" cy="13914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stretch>
            <a:fillRect/>
          </a:stretch>
        </p:blipFill>
        <p:spPr>
          <a:xfrm>
            <a:off x="1224948" y="1021215"/>
            <a:ext cx="9690685" cy="5662940"/>
          </a:xfrm>
          <a:prstGeom prst="rect">
            <a:avLst/>
          </a:prstGeom>
        </p:spPr>
      </p:pic>
    </p:spTree>
    <p:extLst>
      <p:ext uri="{BB962C8B-B14F-4D97-AF65-F5344CB8AC3E}">
        <p14:creationId xmlns:p14="http://schemas.microsoft.com/office/powerpoint/2010/main" val="1096964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7801</TotalTime>
  <Words>786</Words>
  <Application>Microsoft Macintosh PowerPoint</Application>
  <PresentationFormat>Widescreen</PresentationFormat>
  <Paragraphs>120</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Copperplate</vt:lpstr>
      <vt:lpstr>Helvetica</vt:lpstr>
      <vt:lpstr>Mangal</vt:lpstr>
      <vt:lpstr>Office Theme</vt:lpstr>
      <vt:lpstr>PowerPoint Presentation</vt:lpstr>
      <vt:lpstr>Intellectual Property (from the entrepreneur’s perspective)</vt:lpstr>
      <vt:lpstr>Intellectual Property – 5 types</vt:lpstr>
      <vt:lpstr>Origins of the US Patent &amp; Trademark office:</vt:lpstr>
      <vt:lpstr>PowerPoint Presentation</vt:lpstr>
      <vt:lpstr>According to the patent office:</vt:lpstr>
      <vt:lpstr>Should you file for patent protection?</vt:lpstr>
      <vt:lpstr>Patent Process</vt:lpstr>
      <vt:lpstr>Patent Process</vt:lpstr>
      <vt:lpstr>First some important concepts</vt:lpstr>
      <vt:lpstr>Strategically Developing  Your IP Portfolio</vt:lpstr>
      <vt:lpstr>Business Strategy Must Drive IP Strategy</vt:lpstr>
      <vt:lpstr>Know your Technology and Business before Working with IP Counsel</vt:lpstr>
      <vt:lpstr>PowerPoint Presentation</vt:lpstr>
      <vt:lpstr>Is the Economic Value Derived From Your:</vt:lpstr>
      <vt:lpstr>Determine How IP Protection Supports This</vt:lpstr>
      <vt:lpstr>Caution: Don’t Fall In Love With Your IP</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Markovitz</dc:creator>
  <cp:lastModifiedBy>Microsoft Office User</cp:lastModifiedBy>
  <cp:revision>166</cp:revision>
  <cp:lastPrinted>2017-08-06T13:03:57Z</cp:lastPrinted>
  <dcterms:created xsi:type="dcterms:W3CDTF">2017-08-16T23:47:00Z</dcterms:created>
  <dcterms:modified xsi:type="dcterms:W3CDTF">2018-10-17T15:15:04Z</dcterms:modified>
</cp:coreProperties>
</file>