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102" d="100"/>
          <a:sy n="102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6/22/18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hyperlink" Target="http://www.businessmodelgeneratio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wmf"/><Relationship Id="rId12" Type="http://schemas.openxmlformats.org/officeDocument/2006/relationships/image" Target="../media/image11.jpeg"/><Relationship Id="rId13" Type="http://schemas.openxmlformats.org/officeDocument/2006/relationships/hyperlink" Target="http://www.businessmodelgeneration.com/" TargetMode="External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22835"/>
              </p:ext>
            </p:extLst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</a:t>
                      </a:r>
                      <a:r>
                        <a:rPr lang="en-AU" sz="1200" b="1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</a:t>
                      </a:r>
                      <a:r>
                        <a:rPr lang="en-AU" sz="1200" b="1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Customer Segments</a:t>
                      </a:r>
                      <a:endParaRPr lang="en-AU" sz="1200" b="0" baseline="0" dirty="0" smtClean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102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Melanie Simko</cp:lastModifiedBy>
  <cp:revision>47</cp:revision>
  <dcterms:created xsi:type="dcterms:W3CDTF">2011-03-15T01:24:59Z</dcterms:created>
  <dcterms:modified xsi:type="dcterms:W3CDTF">2018-06-22T15:39:46Z</dcterms:modified>
</cp:coreProperties>
</file>