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4" autoAdjust="0"/>
    <p:restoredTop sz="94660"/>
  </p:normalViewPr>
  <p:slideViewPr>
    <p:cSldViewPr snapToGrid="0">
      <p:cViewPr varScale="1">
        <p:scale>
          <a:sx n="49" d="100"/>
          <a:sy n="49" d="100"/>
        </p:scale>
        <p:origin x="36" y="2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8D168-9400-4C47-86DE-DA0171CAA268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ECF83-400E-4830-A9CE-3CC0FC0C1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2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How can you revise this slide to reflect the assertion-evidence model?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0556C-FCD1-4A6D-B156-AAD432D72E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85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4F42-D6E8-4448-BD2E-F17CB44B9D2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B57-D861-4049-8A7B-EAC64A898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90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4F42-D6E8-4448-BD2E-F17CB44B9D2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B57-D861-4049-8A7B-EAC64A898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6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4F42-D6E8-4448-BD2E-F17CB44B9D2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B57-D861-4049-8A7B-EAC64A898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9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4F42-D6E8-4448-BD2E-F17CB44B9D2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B57-D861-4049-8A7B-EAC64A898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94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4F42-D6E8-4448-BD2E-F17CB44B9D2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B57-D861-4049-8A7B-EAC64A898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4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4F42-D6E8-4448-BD2E-F17CB44B9D2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B57-D861-4049-8A7B-EAC64A898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3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4F42-D6E8-4448-BD2E-F17CB44B9D2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B57-D861-4049-8A7B-EAC64A898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43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4F42-D6E8-4448-BD2E-F17CB44B9D2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B57-D861-4049-8A7B-EAC64A898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6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4F42-D6E8-4448-BD2E-F17CB44B9D2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B57-D861-4049-8A7B-EAC64A898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4F42-D6E8-4448-BD2E-F17CB44B9D2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B57-D861-4049-8A7B-EAC64A898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4F42-D6E8-4448-BD2E-F17CB44B9D2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FB57-D861-4049-8A7B-EAC64A898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5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D4F42-D6E8-4448-BD2E-F17CB44B9D2B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5FB57-D861-4049-8A7B-EAC64A8982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0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71"/>
          <p:cNvGraphicFramePr>
            <a:graphicFrameLocks noGrp="1"/>
          </p:cNvGraphicFramePr>
          <p:nvPr>
            <p:custDataLst>
              <p:tags r:id="rId1"/>
            </p:custDataLst>
            <p:extLst/>
          </p:nvPr>
        </p:nvGraphicFramePr>
        <p:xfrm>
          <a:off x="1818410" y="3034554"/>
          <a:ext cx="8607137" cy="1385046"/>
        </p:xfrm>
        <a:graphic>
          <a:graphicData uri="http://schemas.openxmlformats.org/drawingml/2006/table">
            <a:tbl>
              <a:tblPr/>
              <a:tblGrid>
                <a:gridCol w="5126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1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Implementation</a:t>
                      </a:r>
                      <a:endParaRPr kumimoji="0" 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127" marR="83127" marT="40341" marB="4034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Before</a:t>
                      </a: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127" marR="83127" marT="40341" marB="403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After</a:t>
                      </a:r>
                      <a:endParaRPr kumimoji="0" 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127" marR="83127" marT="40341" marB="4034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vehicle speed</a:t>
                      </a:r>
                      <a:endParaRPr kumimoji="0" 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127" marR="83127" marT="40341" marB="4034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45.5 mph</a:t>
                      </a:r>
                      <a:endParaRPr kumimoji="0" 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127" marR="83127" marT="40341" marB="403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45.7 mph</a:t>
                      </a:r>
                      <a:endParaRPr kumimoji="0" 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127" marR="83127" marT="40341" marB="4034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Standard deviations in vehicle speed</a:t>
                      </a:r>
                      <a:endParaRPr kumimoji="0" 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127" marR="83127" marT="40341" marB="4034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9.4 mph</a:t>
                      </a:r>
                      <a:endParaRPr kumimoji="0" 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127" marR="83127" marT="40341" marB="403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7.2 mph</a:t>
                      </a:r>
                      <a:endParaRPr kumimoji="0" 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83127" marR="83127" marT="40341" marB="4034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28800" y="762000"/>
            <a:ext cx="853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Results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259080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/>
                <a:cs typeface="Times New Roman"/>
              </a:rPr>
              <a:t>Table 1: Results of Fog Warning System Implementation </a:t>
            </a:r>
          </a:p>
        </p:txBody>
      </p:sp>
    </p:spTree>
    <p:extLst>
      <p:ext uri="{BB962C8B-B14F-4D97-AF65-F5344CB8AC3E}">
        <p14:creationId xmlns:p14="http://schemas.microsoft.com/office/powerpoint/2010/main" val="176564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996" y="258121"/>
            <a:ext cx="10515600" cy="1325563"/>
          </a:xfrm>
        </p:spPr>
        <p:txBody>
          <a:bodyPr/>
          <a:lstStyle/>
          <a:p>
            <a:r>
              <a:rPr lang="en-US" dirty="0" smtClean="0"/>
              <a:t>How to optimize workplace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294" y="1690688"/>
            <a:ext cx="10828506" cy="498248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Working in time blocks maximizes efficiency</a:t>
            </a:r>
          </a:p>
          <a:p>
            <a:pPr lvl="1"/>
            <a:r>
              <a:rPr lang="en-US" dirty="0" smtClean="0"/>
              <a:t>Most individual activities can be completed in 50 min or less</a:t>
            </a:r>
          </a:p>
          <a:p>
            <a:pPr lvl="1"/>
            <a:r>
              <a:rPr lang="en-US" dirty="0" smtClean="0"/>
              <a:t>Most individual meetings can be conducted in 20 min.</a:t>
            </a:r>
          </a:p>
          <a:p>
            <a:r>
              <a:rPr lang="en-US" dirty="0" smtClean="0"/>
              <a:t>Schedule breaks between time blocks</a:t>
            </a:r>
          </a:p>
          <a:p>
            <a:pPr lvl="1"/>
            <a:r>
              <a:rPr lang="en-US" dirty="0" smtClean="0"/>
              <a:t>A ratio of 50 minutes working to 10 minutes break is shown to be the most conducive to productivity</a:t>
            </a:r>
          </a:p>
          <a:p>
            <a:r>
              <a:rPr lang="en-US" dirty="0" smtClean="0"/>
              <a:t>Plan to reflect on tasks after 3 blocks of time</a:t>
            </a:r>
          </a:p>
          <a:p>
            <a:pPr lvl="1"/>
            <a:r>
              <a:rPr lang="en-US" dirty="0" smtClean="0"/>
              <a:t>Reflect on how you feel about your progress</a:t>
            </a:r>
          </a:p>
          <a:p>
            <a:pPr lvl="1"/>
            <a:r>
              <a:rPr lang="en-US" dirty="0" smtClean="0"/>
              <a:t>Re-read notes</a:t>
            </a:r>
          </a:p>
          <a:p>
            <a:pPr lvl="1"/>
            <a:r>
              <a:rPr lang="en-US" dirty="0" smtClean="0"/>
              <a:t>Plan to improve next time</a:t>
            </a:r>
          </a:p>
          <a:p>
            <a:r>
              <a:rPr lang="en-US" dirty="0" smtClean="0"/>
              <a:t>Alternate sitting with walking and standing</a:t>
            </a:r>
          </a:p>
          <a:p>
            <a:pPr lvl="1"/>
            <a:r>
              <a:rPr lang="en-US" dirty="0" smtClean="0"/>
              <a:t>For every 20 minutes you spend sitting, you should spend 8 minutes standing and 2 in 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94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vs. Informal Email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Formal</a:t>
            </a:r>
          </a:p>
          <a:p>
            <a:pPr lvl="1"/>
            <a:r>
              <a:rPr lang="en-US" dirty="0" smtClean="0"/>
              <a:t>Audience</a:t>
            </a:r>
          </a:p>
          <a:p>
            <a:pPr lvl="2"/>
            <a:r>
              <a:rPr lang="en-US" dirty="0" smtClean="0"/>
              <a:t>People outside company</a:t>
            </a:r>
          </a:p>
          <a:p>
            <a:pPr lvl="2"/>
            <a:r>
              <a:rPr lang="en-US" dirty="0" smtClean="0"/>
              <a:t>Superiors</a:t>
            </a:r>
          </a:p>
          <a:p>
            <a:pPr lvl="1"/>
            <a:r>
              <a:rPr lang="en-US" dirty="0" smtClean="0"/>
              <a:t>Word choice</a:t>
            </a:r>
          </a:p>
          <a:p>
            <a:pPr lvl="2"/>
            <a:r>
              <a:rPr lang="en-US" dirty="0" smtClean="0"/>
              <a:t>“Dear”, “Sincerely:</a:t>
            </a:r>
          </a:p>
          <a:p>
            <a:pPr lvl="2"/>
            <a:endParaRPr lang="en-US" dirty="0"/>
          </a:p>
          <a:p>
            <a:r>
              <a:rPr lang="en-US" dirty="0" smtClean="0"/>
              <a:t>Informal</a:t>
            </a:r>
          </a:p>
          <a:p>
            <a:pPr lvl="1"/>
            <a:r>
              <a:rPr lang="en-US" dirty="0" smtClean="0"/>
              <a:t>Audience</a:t>
            </a:r>
          </a:p>
          <a:p>
            <a:pPr lvl="2"/>
            <a:r>
              <a:rPr lang="en-US" dirty="0" smtClean="0"/>
              <a:t>People inside company at similar level</a:t>
            </a:r>
          </a:p>
          <a:p>
            <a:pPr lvl="1"/>
            <a:r>
              <a:rPr lang="en-US" dirty="0" smtClean="0"/>
              <a:t>Word choice</a:t>
            </a:r>
          </a:p>
          <a:p>
            <a:pPr lvl="2"/>
            <a:r>
              <a:rPr lang="en-US" dirty="0" smtClean="0"/>
              <a:t>Formal greeting not necessary</a:t>
            </a:r>
          </a:p>
          <a:p>
            <a:pPr lvl="2"/>
            <a:r>
              <a:rPr lang="en-US" dirty="0" smtClean="0"/>
              <a:t>Short</a:t>
            </a:r>
            <a:endParaRPr lang="en-US" dirty="0"/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85367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183</Words>
  <Application>Microsoft Office PowerPoint</Application>
  <PresentationFormat>Widescreen</PresentationFormat>
  <Paragraphs>39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How to optimize workplace efficiency</vt:lpstr>
      <vt:lpstr>Formal vs. Informal Email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Wolfe</dc:creator>
  <cp:lastModifiedBy>Joanna Wolfe</cp:lastModifiedBy>
  <cp:revision>2</cp:revision>
  <dcterms:created xsi:type="dcterms:W3CDTF">2018-09-13T12:52:43Z</dcterms:created>
  <dcterms:modified xsi:type="dcterms:W3CDTF">2018-09-13T12:57:14Z</dcterms:modified>
</cp:coreProperties>
</file>