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5143500" type="screen16x9"/>
  <p:notesSz cx="6858000" cy="9144000"/>
  <p:embeddedFontLst>
    <p:embeddedFont>
      <p:font typeface="Impact" panose="020B0806030902050204" pitchFamily="34" charset="0"/>
      <p:regular r:id="rId7"/>
    </p:embeddedFont>
    <p:embeddedFont>
      <p:font typeface="Open Sans" panose="020B06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F2999E-78E7-40AB-9967-3BD44254233B}">
  <a:tblStyle styleId="{5DF2999E-78E7-40AB-9967-3BD44254233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26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babeeb198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babeeb198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babeeb1981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babeeb1981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c1e18a1d5c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c1e18a1d5c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Home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The next lesson: Vacuum Challenge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56" name="Google Shape;56;p13"/>
          <p:cNvGraphicFramePr/>
          <p:nvPr/>
        </p:nvGraphicFramePr>
        <p:xfrm>
          <a:off x="0" y="108750"/>
          <a:ext cx="9144000" cy="308175"/>
        </p:xfrm>
        <a:graphic>
          <a:graphicData uri="http://schemas.openxmlformats.org/drawingml/2006/table">
            <a:tbl>
              <a:tblPr>
                <a:noFill/>
                <a:tableStyleId>{5DF2999E-78E7-40AB-9967-3BD44254233B}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Home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Getting Started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Programming the Hub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Robot Movement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  <a:hlinkClick r:id="rId3" action="ppaction://hlinksldjump"/>
                        </a:rPr>
                        <a:t>Wait Until &amp; Sensors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Loops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Google Shape;61;p14"/>
          <p:cNvGraphicFramePr/>
          <p:nvPr/>
        </p:nvGraphicFramePr>
        <p:xfrm>
          <a:off x="0" y="135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{5DF2999E-78E7-40AB-9967-3BD44254233B}</a:tableStyleId>
              </a:tblPr>
              <a:tblGrid>
                <a:gridCol w="709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68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166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Until Near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Change the Threshold Value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Near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Changed Starting Point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Reverse Until Far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Investigating the Collapsed Building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For Green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Red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Forward Until Stop Line (Part 1)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Forward Until Stop Line (Part 2)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Move Until Pressed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Try It! Changed Starting Point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Wait Until Arm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Move Until Hard-Pressed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Try It! Move Until Released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Mini-Challenge: Vacuum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Challenge: Exploring a Disaster Site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6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Unit Quiz: Wait Until &amp; Sensors with SPIKE Prime</a:t>
                      </a:r>
                      <a:endParaRPr sz="6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Melina Benitez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9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Efa Burton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5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Alessio Sheehan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Dilara Prosser</a:t>
                      </a:r>
                      <a:endParaRPr sz="10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1C23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25" marR="9125" marT="0" marB="0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2" name="Google Shape;62;p14"/>
          <p:cNvGraphicFramePr/>
          <p:nvPr/>
        </p:nvGraphicFramePr>
        <p:xfrm>
          <a:off x="0" y="108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{5DF2999E-78E7-40AB-9967-3BD44254233B}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1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  <a:hlinkClick r:id="rId3" action="ppaction://hlinksldjump"/>
                        </a:rPr>
                        <a:t>Home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Getting Started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Programming the Hub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Robot Movement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Wait Until &amp; Sensors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Loops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27425" marR="27425" marT="45700" marB="4570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Google Shape;63;p14"/>
          <p:cNvSpPr/>
          <p:nvPr/>
        </p:nvSpPr>
        <p:spPr>
          <a:xfrm>
            <a:off x="435825" y="2724150"/>
            <a:ext cx="273600" cy="2763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00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 u="sng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!</a:t>
            </a:r>
            <a:endParaRPr sz="700" b="1">
              <a:solidFill>
                <a:schemeClr val="lt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649300" y="3336775"/>
            <a:ext cx="1806600" cy="1146300"/>
          </a:xfrm>
          <a:prstGeom prst="wedgeRectCallout">
            <a:avLst>
              <a:gd name="adj1" fmla="val -53126"/>
              <a:gd name="adj2" fmla="val -77582"/>
            </a:avLst>
          </a:prstGeom>
          <a:solidFill>
            <a:srgbClr val="FFF2CC"/>
          </a:solid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i="1"/>
              <a:t>(mouseover popup) </a:t>
            </a:r>
            <a:endParaRPr sz="1200"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This student likely needs help with movement blocks.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44238"/>
            <a:ext cx="9144000" cy="4655033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0" y="-28225"/>
            <a:ext cx="5318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(You walk over to the student, this is their screen)</a:t>
            </a:r>
            <a:endParaRPr/>
          </a:p>
        </p:txBody>
      </p:sp>
      <p:sp>
        <p:nvSpPr>
          <p:cNvPr id="77" name="Google Shape;77;p16">
            <a:hlinkClick r:id="rId4" action="ppaction://hlinksldjump"/>
          </p:cNvPr>
          <p:cNvSpPr/>
          <p:nvPr/>
        </p:nvSpPr>
        <p:spPr>
          <a:xfrm>
            <a:off x="3150450" y="886425"/>
            <a:ext cx="598500" cy="254100"/>
          </a:xfrm>
          <a:prstGeom prst="roundRect">
            <a:avLst>
              <a:gd name="adj" fmla="val 16667"/>
            </a:avLst>
          </a:prstGeom>
          <a:noFill/>
          <a:ln w="38100" cap="flat" cmpd="sng">
            <a:solidFill>
              <a:srgbClr val="98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44238"/>
            <a:ext cx="9144000" cy="4655033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/>
        </p:nvSpPr>
        <p:spPr>
          <a:xfrm>
            <a:off x="0" y="-28225"/>
            <a:ext cx="5318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(You walk over to the student, this is their screen)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6575" y="548575"/>
            <a:ext cx="2964400" cy="330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On-screen Show (16:9)</PresentationFormat>
  <Paragraphs>108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Open Sans</vt:lpstr>
      <vt:lpstr>Impact</vt:lpstr>
      <vt:lpstr>Simple Light</vt:lpstr>
      <vt:lpstr>Home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</dc:title>
  <cp:lastModifiedBy>Jesse Flot</cp:lastModifiedBy>
  <cp:revision>1</cp:revision>
  <dcterms:modified xsi:type="dcterms:W3CDTF">2023-03-07T18:01:51Z</dcterms:modified>
</cp:coreProperties>
</file>