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5143500" type="screen16x9"/>
  <p:notesSz cx="6858000" cy="9144000"/>
  <p:embeddedFontLst>
    <p:embeddedFont>
      <p:font typeface="Impact" panose="020B0806030902050204" pitchFamily="34" charset="0"/>
      <p:regular r:id="rId6"/>
    </p:embeddedFont>
    <p:embeddedFont>
      <p:font typeface="Open Sans" panose="020B0606030504020204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9FA6E8F-B5A5-4604-9BDA-DE6487BABE51}">
  <a:tblStyle styleId="{19FA6E8F-B5A5-4604-9BDA-DE6487BABE5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8" d="100"/>
          <a:sy n="158" d="100"/>
        </p:scale>
        <p:origin x="264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babeeb1981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babeeb1981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babeeb1981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babeeb1981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YFF17CscA_l4zbXY7w-p_HM7Mos9_o0C/vie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Home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The next lesson: Exploring a disaster site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0" y="108750"/>
          <a:ext cx="9144000" cy="308175"/>
        </p:xfrm>
        <a:graphic>
          <a:graphicData uri="http://schemas.openxmlformats.org/drawingml/2006/table">
            <a:tbl>
              <a:tblPr>
                <a:noFill/>
                <a:tableStyleId>{19FA6E8F-B5A5-4604-9BDA-DE6487BABE51}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81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Home</a:t>
                      </a:r>
                      <a:endParaRPr sz="11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Getting Started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Programming the Hub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Robot Movement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sng">
                          <a:solidFill>
                            <a:schemeClr val="hlink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  <a:hlinkClick r:id="rId3" action="ppaction://hlinksldjump"/>
                        </a:rPr>
                        <a:t>Wait Until &amp; Sensors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Loops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Google Shape;61;p14"/>
          <p:cNvGraphicFramePr/>
          <p:nvPr/>
        </p:nvGraphicFramePr>
        <p:xfrm>
          <a:off x="0" y="1355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{19FA6E8F-B5A5-4604-9BDA-DE6487BABE51}</a:tableStyleId>
              </a:tblPr>
              <a:tblGrid>
                <a:gridCol w="70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516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Wait Until Near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Try It! Change the Threshold Value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Move Until Near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Try It! Changed Starting Point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Try It! Reverse Until Far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Mini-Challenge: Investigating the Collapsed Building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Wait For Green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Move Until Red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Mini-Challenge: Forward Until Stop Line (Part 1)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Mini-Challenge: Forward Until Stop Line (Part 2)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Move Until Pressed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Try It! Changed Starting Point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Try It! Wait Until Arm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Try It! Move Until Hard-Pressed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Try It! Move Until Released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Mini-Challenge: Vacuum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Challenge: Exploring a Disaster Site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Unit Quiz: Wait Until &amp; Sensors with SPIKE Prime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4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Melina Benitez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Efa Burton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3C78D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4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Alessio Sheehan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F1C23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Dilara Prosser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2" name="Google Shape;62;p14"/>
          <p:cNvGraphicFramePr/>
          <p:nvPr/>
        </p:nvGraphicFramePr>
        <p:xfrm>
          <a:off x="0" y="108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{19FA6E8F-B5A5-4604-9BDA-DE6487BABE51}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81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sng">
                          <a:solidFill>
                            <a:schemeClr val="hlink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  <a:hlinkClick r:id="rId3" action="ppaction://hlinksldjump"/>
                        </a:rPr>
                        <a:t>Home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Getting Started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Programming the Hub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Robot Movement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Wait Until &amp; Sensors</a:t>
                      </a:r>
                      <a:endParaRPr sz="11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Loops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Google Shape;63;p14"/>
          <p:cNvSpPr/>
          <p:nvPr/>
        </p:nvSpPr>
        <p:spPr>
          <a:xfrm>
            <a:off x="469675" y="2419350"/>
            <a:ext cx="273600" cy="2763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00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b="1" u="sng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!</a:t>
            </a:r>
            <a:endParaRPr sz="700" b="1">
              <a:solidFill>
                <a:srgbClr val="FFFFFF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6" title="sensordebugger-complete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25400" y="-876300"/>
            <a:ext cx="9194800" cy="689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On-screen Show (16:9)</PresentationFormat>
  <Paragraphs>37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Open Sans</vt:lpstr>
      <vt:lpstr>Impact</vt:lpstr>
      <vt:lpstr>Simple Light</vt:lpstr>
      <vt:lpstr>Home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</dc:title>
  <cp:lastModifiedBy>Jesse Flot</cp:lastModifiedBy>
  <cp:revision>1</cp:revision>
  <dcterms:modified xsi:type="dcterms:W3CDTF">2023-03-07T18:01:35Z</dcterms:modified>
</cp:coreProperties>
</file>