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9" r:id="rId4"/>
    <p:sldId id="260" r:id="rId5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7"/>
    </p:embeddedFont>
    <p:embeddedFont>
      <p:font typeface="Open Sans" panose="020B0606030504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01A042-12AA-4AC5-9E1D-D82EDA62191F}">
  <a:tblStyle styleId="{1001A042-12AA-4AC5-9E1D-D82EDA6219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babeeb198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babeeb198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babeeb198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babeeb1981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c1f24ae0d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c1f24ae0d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Home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The next lesson: Vacuum Challenge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56" name="Google Shape;56;p13"/>
          <p:cNvGraphicFramePr/>
          <p:nvPr/>
        </p:nvGraphicFramePr>
        <p:xfrm>
          <a:off x="0" y="108750"/>
          <a:ext cx="9144000" cy="308175"/>
        </p:xfrm>
        <a:graphic>
          <a:graphicData uri="http://schemas.openxmlformats.org/drawingml/2006/table">
            <a:tbl>
              <a:tblPr>
                <a:noFill/>
                <a:tableStyleId>{1001A042-12AA-4AC5-9E1D-D82EDA62191F}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8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Home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425" marR="27425" marT="45700" marB="45700" anchor="b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Getting Started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425" marR="27425" marT="45700" marB="457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Programming the Hub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425" marR="27425" marT="45700" marB="457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Robot Movement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425" marR="27425" marT="45700" marB="457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3" action="ppaction://hlinksldjump"/>
                        </a:rPr>
                        <a:t>Wait Until &amp; Sensors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425" marR="27425" marT="45700" marB="457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Loops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425" marR="27425" marT="45700" marB="457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Google Shape;61;p14"/>
          <p:cNvGraphicFramePr/>
          <p:nvPr/>
        </p:nvGraphicFramePr>
        <p:xfrm>
          <a:off x="0" y="1355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{1001A042-12AA-4AC5-9E1D-D82EDA62191F}</a:tableStyleId>
              </a:tblPr>
              <a:tblGrid>
                <a:gridCol w="709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685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516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Wait Until Near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Try It! Change the Threshold Value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Move Until Near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Try It! Changed Starting Point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Try It! Reverse Until Far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Mini-Challenge: Investigating the Collapsed Building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Wait For Green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Move Until Red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Mini-Challenge: Forward Until Stop Line (Part 1)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Mini-Challenge: Forward Until Stop Line (Part 2)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Move Until Pressed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Try It! Changed Starting Point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Try It! Wait Until Arm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Try It! Move Until Hard-Pressed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Try It! Move Until Released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Mini-Challenge: Vacuum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Challenge: Exploring a Disaster Site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Unit Quiz: Wait Until &amp; Sensors with SPIKE Prime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Melina Benitez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Efa Burton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Alessio Sheehan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Dilara Prosser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25" marR="9125" marT="0" marB="0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2" name="Google Shape;62;p14"/>
          <p:cNvGraphicFramePr/>
          <p:nvPr/>
        </p:nvGraphicFramePr>
        <p:xfrm>
          <a:off x="0" y="108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{1001A042-12AA-4AC5-9E1D-D82EDA62191F}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8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sng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3" action="ppaction://hlinksldjump"/>
                        </a:rPr>
                        <a:t>Home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425" marR="27425" marT="45700" marB="457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Getting Started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425" marR="27425" marT="45700" marB="457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Programming the Hub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425" marR="27425" marT="45700" marB="457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Robot Movement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425" marR="27425" marT="45700" marB="4570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Wait Until &amp; Sensors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425" marR="27425" marT="45700" marB="45700" anchor="b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Loops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7425" marR="27425" marT="45700" marB="4570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3" name="Google Shape;63;p14"/>
          <p:cNvSpPr/>
          <p:nvPr/>
        </p:nvSpPr>
        <p:spPr>
          <a:xfrm>
            <a:off x="435825" y="2724150"/>
            <a:ext cx="273600" cy="2763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u="sng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  <a:endParaRPr sz="700" b="1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745275" y="3246450"/>
            <a:ext cx="1609200" cy="841200"/>
          </a:xfrm>
          <a:prstGeom prst="wedgeRoundRectCallout">
            <a:avLst>
              <a:gd name="adj1" fmla="val -55613"/>
              <a:gd name="adj2" fmla="val -83559"/>
              <a:gd name="adj3" fmla="val 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This student has activated “debugging/hint mode” and may need help.</a:t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2863"/>
            <a:ext cx="9143999" cy="465778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/>
          <p:nvPr/>
        </p:nvSpPr>
        <p:spPr>
          <a:xfrm>
            <a:off x="1733325" y="1434075"/>
            <a:ext cx="1309800" cy="2031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/>
          <p:nvPr/>
        </p:nvSpPr>
        <p:spPr>
          <a:xfrm>
            <a:off x="0" y="-28225"/>
            <a:ext cx="531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(You walk over to the student, this is their screen)</a:t>
            </a:r>
            <a:endParaRPr/>
          </a:p>
        </p:txBody>
      </p:sp>
      <p:sp>
        <p:nvSpPr>
          <p:cNvPr id="78" name="Google Shape;78;p16">
            <a:hlinkClick r:id="rId4" action="ppaction://hlinksldjump"/>
          </p:cNvPr>
          <p:cNvSpPr/>
          <p:nvPr/>
        </p:nvSpPr>
        <p:spPr>
          <a:xfrm>
            <a:off x="3150475" y="897725"/>
            <a:ext cx="598500" cy="254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2863"/>
            <a:ext cx="9143999" cy="465778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/>
          <p:nvPr/>
        </p:nvSpPr>
        <p:spPr>
          <a:xfrm>
            <a:off x="1733325" y="1434075"/>
            <a:ext cx="1309800" cy="2031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7"/>
          <p:cNvSpPr txBox="1"/>
          <p:nvPr/>
        </p:nvSpPr>
        <p:spPr>
          <a:xfrm>
            <a:off x="0" y="-28225"/>
            <a:ext cx="531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(You walk over to the student, this is their screen)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9000" y="556100"/>
            <a:ext cx="2958950" cy="323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On-screen Show (16:9)</PresentationFormat>
  <Paragraphs>106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Open Sans</vt:lpstr>
      <vt:lpstr>Arial</vt:lpstr>
      <vt:lpstr>Impact</vt:lpstr>
      <vt:lpstr>Simple Light</vt:lpstr>
      <vt:lpstr>Home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</dc:title>
  <cp:lastModifiedBy>Jesse Flot</cp:lastModifiedBy>
  <cp:revision>1</cp:revision>
  <dcterms:modified xsi:type="dcterms:W3CDTF">2023-03-07T18:01:22Z</dcterms:modified>
</cp:coreProperties>
</file>