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5143500" type="screen16x9"/>
  <p:notesSz cx="6858000" cy="9144000"/>
  <p:embeddedFontLst>
    <p:embeddedFont>
      <p:font typeface="Creepster" panose="020B0604020202020204" charset="0"/>
      <p:regular r:id="rId6"/>
    </p:embeddedFont>
    <p:embeddedFont>
      <p:font typeface="Impact" panose="020B0806030902050204" pitchFamily="34" charset="0"/>
      <p:regular r:id="rId7"/>
    </p:embeddedFont>
    <p:embeddedFont>
      <p:font typeface="Open Sans" panose="020B0606030504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2F38C7A-1869-46F6-B2D5-F3DF8BCF2EF1}">
  <a:tblStyle styleId="{D2F38C7A-1869-46F6-B2D5-F3DF8BCF2EF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8" d="100"/>
          <a:sy n="158" d="100"/>
        </p:scale>
        <p:origin x="26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babeeb198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babeeb1981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babeeb1981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babeeb1981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Home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Here’s your morning digest!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The next lesson: Vacuum Challenge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Students who need help (calculated 10 minutes ago):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☑ </a:t>
            </a:r>
            <a:r>
              <a:rPr lang="en" strike="sngStrike">
                <a:latin typeface="Open Sans"/>
                <a:ea typeface="Open Sans"/>
                <a:cs typeface="Open Sans"/>
                <a:sym typeface="Open Sans"/>
              </a:rPr>
              <a:t>Efa Burton</a:t>
            </a:r>
            <a:endParaRPr strike="sngStrike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☐ </a:t>
            </a:r>
            <a:r>
              <a:rPr lang="en" u="sng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Dilara Prosser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0" y="108750"/>
          <a:ext cx="9144000" cy="308175"/>
        </p:xfrm>
        <a:graphic>
          <a:graphicData uri="http://schemas.openxmlformats.org/drawingml/2006/table">
            <a:tbl>
              <a:tblPr>
                <a:noFill/>
                <a:tableStyleId>{D2F38C7A-1869-46F6-B2D5-F3DF8BCF2EF1}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8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Home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Getting Started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Programming the Hub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Robot Movement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  <a:hlinkClick r:id="rId4" action="ppaction://hlinksldjump"/>
                        </a:rPr>
                        <a:t>Wait Until &amp; Sensors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Loops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Google Shape;61;p14"/>
          <p:cNvGraphicFramePr/>
          <p:nvPr/>
        </p:nvGraphicFramePr>
        <p:xfrm>
          <a:off x="0" y="1355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{D2F38C7A-1869-46F6-B2D5-F3DF8BCF2EF1}</a:tableStyleId>
              </a:tblPr>
              <a:tblGrid>
                <a:gridCol w="70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516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Wait Until Near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Change the Threshold Value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Move Until Near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Changed Starting Point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Reverse Until Far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Mini-Challenge: Investigating the Collapsed Building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Wait For Green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Move Until Red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Mini-Challenge: Forward Until Stop Line (Part 1)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Mini-Challenge: Forward Until Stop Line (Part 2)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Move Until Pressed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Try It! Changed Starting Point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Wait Until Arm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Move Until Hard-Pressed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Move Until Released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Mini-Challenge: Vacuum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Challenge: Exploring a Disaster Site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Unit Quiz: Wait Until &amp; Sensors with SPIKE Prime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4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Melina Benitez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Efa Burton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4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Alessio Sheehan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Dilara Prosser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F1C23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2" name="Google Shape;62;p14"/>
          <p:cNvGraphicFramePr/>
          <p:nvPr/>
        </p:nvGraphicFramePr>
        <p:xfrm>
          <a:off x="0" y="10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{D2F38C7A-1869-46F6-B2D5-F3DF8BCF2EF1}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8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  <a:hlinkClick r:id="rId3" action="ppaction://hlinksldjump"/>
                        </a:rPr>
                        <a:t>Home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Getting Started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Programming the Hub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Robot Movement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Wait Until &amp; Sensors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Loops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Google Shape;63;p14"/>
          <p:cNvSpPr/>
          <p:nvPr/>
        </p:nvSpPr>
        <p:spPr>
          <a:xfrm>
            <a:off x="435825" y="2724150"/>
            <a:ext cx="273600" cy="2763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b="1" u="sng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!</a:t>
            </a:r>
            <a:endParaRPr sz="700" b="1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/>
        </p:nvSpPr>
        <p:spPr>
          <a:xfrm>
            <a:off x="0" y="-28225"/>
            <a:ext cx="5318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(You walk over to the student, this is their screen)</a:t>
            </a: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45500"/>
            <a:ext cx="9144001" cy="4652489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/>
          <p:nvPr/>
        </p:nvSpPr>
        <p:spPr>
          <a:xfrm>
            <a:off x="4398225" y="1484900"/>
            <a:ext cx="1061400" cy="400200"/>
          </a:xfrm>
          <a:prstGeom prst="wedgeRectCallout">
            <a:avLst>
              <a:gd name="adj1" fmla="val -4254"/>
              <a:gd name="adj2" fmla="val 139043"/>
            </a:avLst>
          </a:prstGeom>
          <a:solidFill>
            <a:srgbClr val="FCE5CD"/>
          </a:solidFill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reepster"/>
                <a:ea typeface="Creepster"/>
                <a:cs typeface="Creepster"/>
                <a:sym typeface="Creepster"/>
              </a:rPr>
              <a:t>*scraaatch*</a:t>
            </a:r>
            <a:endParaRPr>
              <a:latin typeface="Creepster"/>
              <a:ea typeface="Creepster"/>
              <a:cs typeface="Creepster"/>
              <a:sym typeface="Creepst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On-screen Show (16:9)</PresentationFormat>
  <Paragraphs>44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Creepster</vt:lpstr>
      <vt:lpstr>Open Sans</vt:lpstr>
      <vt:lpstr>Impact</vt:lpstr>
      <vt:lpstr>Simple Light</vt:lpstr>
      <vt:lpstr>Home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</dc:title>
  <cp:lastModifiedBy>Jesse Flot</cp:lastModifiedBy>
  <cp:revision>1</cp:revision>
  <dcterms:modified xsi:type="dcterms:W3CDTF">2023-03-07T18:00:46Z</dcterms:modified>
</cp:coreProperties>
</file>