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1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4"/>
  </p:normalViewPr>
  <p:slideViewPr>
    <p:cSldViewPr snapToGrid="0" snapToObjects="1">
      <p:cViewPr varScale="1">
        <p:scale>
          <a:sx n="154" d="100"/>
          <a:sy n="154" d="100"/>
        </p:scale>
        <p:origin x="14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263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015C9-D736-5146-9CF9-137A34B80FA8}" type="datetimeFigureOut">
              <a:rPr lang="en-US" smtClean="0"/>
              <a:t>1/4/18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2F070-2F91-A549-B1A8-A38DB2F03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4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16D7-3902-2D46-B33E-D26B7952418F}" type="datetimeFigureOut">
              <a:rPr lang="en-US" smtClean="0"/>
              <a:t>1/4/18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CFF48-5D1D-424E-B31E-1A54C8E4B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3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77216"/>
            <a:ext cx="2057400" cy="365125"/>
          </a:xfrm>
        </p:spPr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3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29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0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825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776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58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1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614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85057"/>
          </a:xfrm>
          <a:prstGeom prst="rect">
            <a:avLst/>
          </a:prstGeom>
          <a:solidFill>
            <a:srgbClr val="C51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2" y="6061564"/>
            <a:ext cx="2766786" cy="65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82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4E68-323E-BF48-8CE2-3CA168A5E716}" type="datetimeFigureOut">
              <a:rPr lang="en-US" smtClean="0"/>
              <a:t>1/4/18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747F3-EEBC-4442-84C0-8EB557EF4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030695917_3953ccb06b_k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9206547" cy="70247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206547" cy="7024715"/>
          </a:xfrm>
          <a:prstGeom prst="rect">
            <a:avLst/>
          </a:prstGeom>
          <a:solidFill>
            <a:schemeClr val="accent2">
              <a:alpha val="6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4646815"/>
            <a:ext cx="9206547" cy="1495051"/>
          </a:xfrm>
          <a:prstGeom prst="rect">
            <a:avLst/>
          </a:prstGeom>
          <a:solidFill>
            <a:srgbClr val="C51C3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38" y="4784113"/>
            <a:ext cx="4719735" cy="1247816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672442" y="2136235"/>
            <a:ext cx="7861662" cy="6984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dirty="0" smtClean="0">
                <a:solidFill>
                  <a:schemeClr val="bg1"/>
                </a:solidFill>
                <a:latin typeface="+mj-lt"/>
              </a:rPr>
              <a:t>Title of Presentation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174273" y="3207827"/>
            <a:ext cx="6858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Subtitle</a:t>
            </a:r>
          </a:p>
          <a:p>
            <a:pPr marL="0" indent="0" algn="ctr">
              <a:buNone/>
            </a:pP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Name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245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2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9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572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I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9F1E"/>
      </a:accent1>
      <a:accent2>
        <a:srgbClr val="595156"/>
      </a:accent2>
      <a:accent3>
        <a:srgbClr val="790E1C"/>
      </a:accent3>
      <a:accent4>
        <a:srgbClr val="AE3625"/>
      </a:accent4>
      <a:accent5>
        <a:srgbClr val="EDEBE5"/>
      </a:accent5>
      <a:accent6>
        <a:srgbClr val="B1A6A0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6</Words>
  <Application>Microsoft Macintosh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Office Theme</vt:lpstr>
      <vt:lpstr>PowerPoint Presentation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Jessica Corry</dc:creator>
  <cp:lastModifiedBy>Microsoft Office User</cp:lastModifiedBy>
  <cp:revision>6</cp:revision>
  <dcterms:created xsi:type="dcterms:W3CDTF">2016-11-03T19:22:12Z</dcterms:created>
  <dcterms:modified xsi:type="dcterms:W3CDTF">2018-01-04T22:01:09Z</dcterms:modified>
</cp:coreProperties>
</file>