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71" r:id="rId1"/>
  </p:sldMasterIdLst>
  <p:notesMasterIdLst>
    <p:notesMasterId r:id="rId25"/>
  </p:notesMasterIdLst>
  <p:sldIdLst>
    <p:sldId id="282" r:id="rId2"/>
    <p:sldId id="259" r:id="rId3"/>
    <p:sldId id="283" r:id="rId4"/>
    <p:sldId id="257" r:id="rId5"/>
    <p:sldId id="275" r:id="rId6"/>
    <p:sldId id="258" r:id="rId7"/>
    <p:sldId id="264" r:id="rId8"/>
    <p:sldId id="263" r:id="rId9"/>
    <p:sldId id="265" r:id="rId10"/>
    <p:sldId id="267" r:id="rId11"/>
    <p:sldId id="266" r:id="rId12"/>
    <p:sldId id="268" r:id="rId13"/>
    <p:sldId id="276" r:id="rId14"/>
    <p:sldId id="270" r:id="rId15"/>
    <p:sldId id="272" r:id="rId16"/>
    <p:sldId id="274" r:id="rId17"/>
    <p:sldId id="273" r:id="rId18"/>
    <p:sldId id="262" r:id="rId19"/>
    <p:sldId id="278" r:id="rId20"/>
    <p:sldId id="279" r:id="rId21"/>
    <p:sldId id="280" r:id="rId22"/>
    <p:sldId id="281" r:id="rId23"/>
    <p:sldId id="260" r:id="rId2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5pPr>
    <a:lvl6pPr marL="2286000" algn="l" defTabSz="914400" rtl="0" eaLnBrk="1" latinLnBrk="0" hangingPunct="1">
      <a:defRPr sz="2400" kern="1200">
        <a:solidFill>
          <a:schemeClr val="tx1"/>
        </a:solidFill>
        <a:latin typeface="45 Helvetica Light" charset="0"/>
        <a:ea typeface="ＭＳ Ｐゴシック" charset="-128"/>
        <a:cs typeface="+mn-cs"/>
      </a:defRPr>
    </a:lvl6pPr>
    <a:lvl7pPr marL="2743200" algn="l" defTabSz="914400" rtl="0" eaLnBrk="1" latinLnBrk="0" hangingPunct="1">
      <a:defRPr sz="2400" kern="1200">
        <a:solidFill>
          <a:schemeClr val="tx1"/>
        </a:solidFill>
        <a:latin typeface="45 Helvetica Light" charset="0"/>
        <a:ea typeface="ＭＳ Ｐゴシック" charset="-128"/>
        <a:cs typeface="+mn-cs"/>
      </a:defRPr>
    </a:lvl7pPr>
    <a:lvl8pPr marL="3200400" algn="l" defTabSz="914400" rtl="0" eaLnBrk="1" latinLnBrk="0" hangingPunct="1">
      <a:defRPr sz="2400" kern="1200">
        <a:solidFill>
          <a:schemeClr val="tx1"/>
        </a:solidFill>
        <a:latin typeface="45 Helvetica Light" charset="0"/>
        <a:ea typeface="ＭＳ Ｐゴシック" charset="-128"/>
        <a:cs typeface="+mn-cs"/>
      </a:defRPr>
    </a:lvl8pPr>
    <a:lvl9pPr marL="3657600" algn="l" defTabSz="914400" rtl="0" eaLnBrk="1" latinLnBrk="0" hangingPunct="1">
      <a:defRPr sz="2400" kern="1200">
        <a:solidFill>
          <a:schemeClr val="tx1"/>
        </a:solidFill>
        <a:latin typeface="45 Helvetica Light"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2D4"/>
    <a:srgbClr val="E5F9E8"/>
    <a:srgbClr val="A9EBB6"/>
    <a:srgbClr val="95B7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322"/>
    <p:restoredTop sz="94417"/>
  </p:normalViewPr>
  <p:slideViewPr>
    <p:cSldViewPr snapToGrid="0" snapToObjects="1">
      <p:cViewPr varScale="1">
        <p:scale>
          <a:sx n="72" d="100"/>
          <a:sy n="72" d="100"/>
        </p:scale>
        <p:origin x="43"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3.xml.rels><?xml version="1.0" encoding="UTF-8" standalone="yes"?>
<Relationships xmlns="http://schemas.openxmlformats.org/package/2006/relationships"><Relationship Id="rId8" Type="http://schemas.openxmlformats.org/officeDocument/2006/relationships/hyperlink" Target="https://www.endonews.com/immune-response-in-endometriosis-andregulatory-t-cells" TargetMode="External"/><Relationship Id="rId3" Type="http://schemas.openxmlformats.org/officeDocument/2006/relationships/image" Target="../media/image11.jpg"/><Relationship Id="rId7" Type="http://schemas.openxmlformats.org/officeDocument/2006/relationships/image" Target="../media/image13.jpg"/><Relationship Id="rId2" Type="http://schemas.openxmlformats.org/officeDocument/2006/relationships/hyperlink" Target="https://www.genengnews.com/insights/natural-killer-cells-emerge-as-an-anticancer-alternative-to-t-cells/" TargetMode="External"/><Relationship Id="rId1" Type="http://schemas.openxmlformats.org/officeDocument/2006/relationships/image" Target="../media/image10.jpg"/><Relationship Id="rId6" Type="http://schemas.openxmlformats.org/officeDocument/2006/relationships/hyperlink" Target="https://www.thinglink.com/scene/632999878879870977" TargetMode="External"/><Relationship Id="rId5" Type="http://schemas.openxmlformats.org/officeDocument/2006/relationships/image" Target="../media/image12.jpeg"/><Relationship Id="rId4" Type="http://schemas.openxmlformats.org/officeDocument/2006/relationships/hyperlink" Target="https://www.immunology.org/public-information/bitesized-immunology/cells/helper-and-cytotoxic-t-cells" TargetMode="External"/></Relationships>
</file>

<file path=ppt/diagrams/_rels/data4.xml.rels><?xml version="1.0" encoding="UTF-8" standalone="yes"?>
<Relationships xmlns="http://schemas.openxmlformats.org/package/2006/relationships"><Relationship Id="rId8" Type="http://schemas.openxmlformats.org/officeDocument/2006/relationships/hyperlink" Target="https://www.the-scientist.com/news-opinion/crispred-b-cells-produce-antibodies-against-hard-to-treat-viruses-65904" TargetMode="External"/><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hyperlink" Target="https://archoncology.com/science/figure-3-macrophage-consumes-tumor/" TargetMode="External"/><Relationship Id="rId1" Type="http://schemas.openxmlformats.org/officeDocument/2006/relationships/image" Target="../media/image14.jpg"/><Relationship Id="rId6" Type="http://schemas.openxmlformats.org/officeDocument/2006/relationships/hyperlink" Target="https://www.thoughtco.com/b-cells-meaning-373351" TargetMode="External"/><Relationship Id="rId5" Type="http://schemas.openxmlformats.org/officeDocument/2006/relationships/image" Target="../media/image16.jpg"/><Relationship Id="rId4" Type="http://schemas.openxmlformats.org/officeDocument/2006/relationships/hyperlink" Target="https://www.drugtargetreview.com/news/53501/previously-unknown-role-of-dendritic-cells-in-inflammation-revealed/" TargetMode="External"/></Relationships>
</file>

<file path=ppt/diagrams/_rels/data5.xml.rels><?xml version="1.0" encoding="UTF-8" standalone="yes"?>
<Relationships xmlns="http://schemas.openxmlformats.org/package/2006/relationships"><Relationship Id="rId8" Type="http://schemas.openxmlformats.org/officeDocument/2006/relationships/hyperlink" Target="https://en.wikipedia.org/wiki/Eosinophil"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hyperlink" Target="http://www.mastcellaware.com/mast-cells/about-mast-cells.html" TargetMode="External"/><Relationship Id="rId1" Type="http://schemas.openxmlformats.org/officeDocument/2006/relationships/image" Target="../media/image18.png"/><Relationship Id="rId6" Type="http://schemas.openxmlformats.org/officeDocument/2006/relationships/hyperlink" Target="https://en.wikipedia.org/wiki/Neutrophil" TargetMode="External"/><Relationship Id="rId5" Type="http://schemas.openxmlformats.org/officeDocument/2006/relationships/image" Target="../media/image20.png"/><Relationship Id="rId4" Type="http://schemas.openxmlformats.org/officeDocument/2006/relationships/hyperlink" Target="https://en.wikipedia.org/wiki/Basophil"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image" Target="../media/image10.jpg"/><Relationship Id="rId4" Type="http://schemas.openxmlformats.org/officeDocument/2006/relationships/image" Target="../media/image13.jp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CE6166-4C84-3F44-BC84-9966D53054BA}" type="doc">
      <dgm:prSet loTypeId="urn:microsoft.com/office/officeart/2005/8/layout/vList5" loCatId="" qsTypeId="urn:microsoft.com/office/officeart/2005/8/quickstyle/simple1" qsCatId="simple" csTypeId="urn:microsoft.com/office/officeart/2005/8/colors/colorful5" csCatId="colorful" phldr="1"/>
      <dgm:spPr/>
      <dgm:t>
        <a:bodyPr/>
        <a:lstStyle/>
        <a:p>
          <a:endParaRPr lang="en-US"/>
        </a:p>
      </dgm:t>
    </dgm:pt>
    <dgm:pt modelId="{DE08F0EF-FC54-FD4F-A0B0-347832533A75}">
      <dgm:prSet phldrT="[Text]"/>
      <dgm:spPr/>
      <dgm:t>
        <a:bodyPr/>
        <a:lstStyle/>
        <a:p>
          <a:r>
            <a:rPr lang="en-US" dirty="0"/>
            <a:t>Specificity</a:t>
          </a:r>
        </a:p>
      </dgm:t>
    </dgm:pt>
    <dgm:pt modelId="{22B806A6-DA0E-BC49-9319-C2A8883F39FC}" type="parTrans" cxnId="{5215E80C-2BB0-AA4A-97FE-5BA56DE57A88}">
      <dgm:prSet/>
      <dgm:spPr/>
      <dgm:t>
        <a:bodyPr/>
        <a:lstStyle/>
        <a:p>
          <a:endParaRPr lang="en-US"/>
        </a:p>
      </dgm:t>
    </dgm:pt>
    <dgm:pt modelId="{F0EB9B17-4316-CF40-B1D3-C48F2F874085}" type="sibTrans" cxnId="{5215E80C-2BB0-AA4A-97FE-5BA56DE57A88}">
      <dgm:prSet/>
      <dgm:spPr/>
      <dgm:t>
        <a:bodyPr/>
        <a:lstStyle/>
        <a:p>
          <a:endParaRPr lang="en-US"/>
        </a:p>
      </dgm:t>
    </dgm:pt>
    <dgm:pt modelId="{DFD2DEBB-4C76-494B-BB4A-93B513131864}">
      <dgm:prSet phldrT="[Text]" custT="1"/>
      <dgm:spPr/>
      <dgm:t>
        <a:bodyPr/>
        <a:lstStyle/>
        <a:p>
          <a:r>
            <a:rPr lang="en-US" sz="1700" dirty="0"/>
            <a:t>Non-specific</a:t>
          </a:r>
        </a:p>
      </dgm:t>
    </dgm:pt>
    <dgm:pt modelId="{758F7F7C-2AF5-314E-8572-06088BB24769}" type="parTrans" cxnId="{6DA08864-5073-4944-8AB4-8E7920BEE6CD}">
      <dgm:prSet/>
      <dgm:spPr/>
      <dgm:t>
        <a:bodyPr/>
        <a:lstStyle/>
        <a:p>
          <a:endParaRPr lang="en-US"/>
        </a:p>
      </dgm:t>
    </dgm:pt>
    <dgm:pt modelId="{4FA5F92A-258B-4E4A-A29A-375ADED76A1E}" type="sibTrans" cxnId="{6DA08864-5073-4944-8AB4-8E7920BEE6CD}">
      <dgm:prSet/>
      <dgm:spPr/>
      <dgm:t>
        <a:bodyPr/>
        <a:lstStyle/>
        <a:p>
          <a:endParaRPr lang="en-US"/>
        </a:p>
      </dgm:t>
    </dgm:pt>
    <dgm:pt modelId="{763D69DE-44F3-4B4A-B11D-A09498948FC4}">
      <dgm:prSet phldrT="[Text]" custT="1"/>
      <dgm:spPr/>
      <dgm:t>
        <a:bodyPr/>
        <a:lstStyle/>
        <a:p>
          <a:r>
            <a:rPr lang="en-US" sz="1700" dirty="0"/>
            <a:t>No memory</a:t>
          </a:r>
        </a:p>
      </dgm:t>
    </dgm:pt>
    <dgm:pt modelId="{E7781387-A121-E942-A8C5-0D61CE56ADAC}" type="parTrans" cxnId="{A43A6079-7149-BC4F-B422-DBC31750E1BD}">
      <dgm:prSet/>
      <dgm:spPr/>
      <dgm:t>
        <a:bodyPr/>
        <a:lstStyle/>
        <a:p>
          <a:endParaRPr lang="en-US"/>
        </a:p>
      </dgm:t>
    </dgm:pt>
    <dgm:pt modelId="{57BB4986-AE5E-B841-B145-E9DC77544614}" type="sibTrans" cxnId="{A43A6079-7149-BC4F-B422-DBC31750E1BD}">
      <dgm:prSet/>
      <dgm:spPr/>
      <dgm:t>
        <a:bodyPr/>
        <a:lstStyle/>
        <a:p>
          <a:endParaRPr lang="en-US"/>
        </a:p>
      </dgm:t>
    </dgm:pt>
    <dgm:pt modelId="{1E6F8E3D-0E02-014A-BDF5-BE275C4F699F}">
      <dgm:prSet phldrT="[Text]"/>
      <dgm:spPr/>
      <dgm:t>
        <a:bodyPr/>
        <a:lstStyle/>
        <a:p>
          <a:r>
            <a:rPr lang="en-US" dirty="0"/>
            <a:t>Duration</a:t>
          </a:r>
        </a:p>
      </dgm:t>
    </dgm:pt>
    <dgm:pt modelId="{0D972480-1FBF-5349-A620-A542E41FC206}" type="parTrans" cxnId="{A3F8DE95-9C66-014D-B67A-E7DE847901D8}">
      <dgm:prSet/>
      <dgm:spPr/>
      <dgm:t>
        <a:bodyPr/>
        <a:lstStyle/>
        <a:p>
          <a:endParaRPr lang="en-US"/>
        </a:p>
      </dgm:t>
    </dgm:pt>
    <dgm:pt modelId="{0373EDB9-6C78-6F41-8691-080D8DFAF616}" type="sibTrans" cxnId="{A3F8DE95-9C66-014D-B67A-E7DE847901D8}">
      <dgm:prSet/>
      <dgm:spPr/>
      <dgm:t>
        <a:bodyPr/>
        <a:lstStyle/>
        <a:p>
          <a:endParaRPr lang="en-US"/>
        </a:p>
      </dgm:t>
    </dgm:pt>
    <dgm:pt modelId="{6476282D-992A-DD46-BD08-15D63F278A76}">
      <dgm:prSet phldrT="[Text]" custT="1"/>
      <dgm:spPr/>
      <dgm:t>
        <a:bodyPr/>
        <a:lstStyle/>
        <a:p>
          <a:r>
            <a:rPr lang="en-US" sz="1700" dirty="0"/>
            <a:t>Initiates in minutes to hours</a:t>
          </a:r>
        </a:p>
      </dgm:t>
    </dgm:pt>
    <dgm:pt modelId="{16CC1DD2-2EE4-E34C-A5C9-A3C7DB52EADA}" type="parTrans" cxnId="{A02C5192-4CDB-C041-9983-A10BA2FFC9EF}">
      <dgm:prSet/>
      <dgm:spPr/>
      <dgm:t>
        <a:bodyPr/>
        <a:lstStyle/>
        <a:p>
          <a:endParaRPr lang="en-US"/>
        </a:p>
      </dgm:t>
    </dgm:pt>
    <dgm:pt modelId="{4FCEF86C-2336-994E-B617-65A57F34B417}" type="sibTrans" cxnId="{A02C5192-4CDB-C041-9983-A10BA2FFC9EF}">
      <dgm:prSet/>
      <dgm:spPr/>
      <dgm:t>
        <a:bodyPr/>
        <a:lstStyle/>
        <a:p>
          <a:endParaRPr lang="en-US"/>
        </a:p>
      </dgm:t>
    </dgm:pt>
    <dgm:pt modelId="{930D83E4-FA97-7947-8BD4-B1E46A9C5984}">
      <dgm:prSet phldrT="[Text]" custT="1"/>
      <dgm:spPr/>
      <dgm:t>
        <a:bodyPr/>
        <a:lstStyle/>
        <a:p>
          <a:r>
            <a:rPr lang="en-US" sz="1700" dirty="0"/>
            <a:t>Lasts days to weeks</a:t>
          </a:r>
        </a:p>
      </dgm:t>
    </dgm:pt>
    <dgm:pt modelId="{2B7F4C7E-B968-964A-9784-BA5FA67A515B}" type="parTrans" cxnId="{D537AA25-9F19-9348-8E67-246DD8752B53}">
      <dgm:prSet/>
      <dgm:spPr/>
      <dgm:t>
        <a:bodyPr/>
        <a:lstStyle/>
        <a:p>
          <a:endParaRPr lang="en-US"/>
        </a:p>
      </dgm:t>
    </dgm:pt>
    <dgm:pt modelId="{B57341B3-26A1-A346-8BF9-67D964332B21}" type="sibTrans" cxnId="{D537AA25-9F19-9348-8E67-246DD8752B53}">
      <dgm:prSet/>
      <dgm:spPr/>
      <dgm:t>
        <a:bodyPr/>
        <a:lstStyle/>
        <a:p>
          <a:endParaRPr lang="en-US"/>
        </a:p>
      </dgm:t>
    </dgm:pt>
    <dgm:pt modelId="{3B8B4C6E-F480-EC48-B514-B49A57F1C019}">
      <dgm:prSet phldrT="[Text]"/>
      <dgm:spPr/>
      <dgm:t>
        <a:bodyPr/>
        <a:lstStyle/>
        <a:p>
          <a:r>
            <a:rPr lang="en-US" dirty="0"/>
            <a:t>Components</a:t>
          </a:r>
        </a:p>
      </dgm:t>
    </dgm:pt>
    <dgm:pt modelId="{3654D0BC-9321-9545-AE20-1D8F123F07F2}" type="parTrans" cxnId="{EC310D25-00B4-0E49-9B95-432F36B02697}">
      <dgm:prSet/>
      <dgm:spPr/>
      <dgm:t>
        <a:bodyPr/>
        <a:lstStyle/>
        <a:p>
          <a:endParaRPr lang="en-US"/>
        </a:p>
      </dgm:t>
    </dgm:pt>
    <dgm:pt modelId="{AFB54326-BBD4-6C46-9D90-FDA4C994D220}" type="sibTrans" cxnId="{EC310D25-00B4-0E49-9B95-432F36B02697}">
      <dgm:prSet/>
      <dgm:spPr/>
      <dgm:t>
        <a:bodyPr/>
        <a:lstStyle/>
        <a:p>
          <a:endParaRPr lang="en-US"/>
        </a:p>
      </dgm:t>
    </dgm:pt>
    <dgm:pt modelId="{5E11F700-EAB1-C642-89E8-266C0196B7A7}">
      <dgm:prSet phldrT="[Text]" custT="1"/>
      <dgm:spPr/>
      <dgm:t>
        <a:bodyPr/>
        <a:lstStyle/>
        <a:p>
          <a:r>
            <a:rPr lang="en-US" sz="1400" dirty="0"/>
            <a:t>The skin </a:t>
          </a:r>
          <a:r>
            <a:rPr lang="en-US" sz="1400" dirty="0" smtClean="0"/>
            <a:t>&amp; all </a:t>
          </a:r>
          <a:r>
            <a:rPr lang="en-US" sz="1400" dirty="0"/>
            <a:t>mucous membranes
Different defensive white blood cells</a:t>
          </a:r>
          <a:r>
            <a:rPr lang="en-US" sz="1300" dirty="0"/>
            <a:t>
</a:t>
          </a:r>
          <a:r>
            <a:rPr lang="en-US" sz="1400" dirty="0"/>
            <a:t>Various substances in blood and body fluids</a:t>
          </a:r>
        </a:p>
      </dgm:t>
    </dgm:pt>
    <dgm:pt modelId="{E5C9FC1E-9CFE-734E-BAAB-ADA6D311B403}" type="parTrans" cxnId="{6649C8D5-B409-804C-BBD7-38CDFABAF653}">
      <dgm:prSet/>
      <dgm:spPr/>
      <dgm:t>
        <a:bodyPr/>
        <a:lstStyle/>
        <a:p>
          <a:endParaRPr lang="en-US"/>
        </a:p>
      </dgm:t>
    </dgm:pt>
    <dgm:pt modelId="{341E8DE3-3292-9E47-8A36-585A1B97CD84}" type="sibTrans" cxnId="{6649C8D5-B409-804C-BBD7-38CDFABAF653}">
      <dgm:prSet/>
      <dgm:spPr/>
      <dgm:t>
        <a:bodyPr/>
        <a:lstStyle/>
        <a:p>
          <a:endParaRPr lang="en-US"/>
        </a:p>
      </dgm:t>
    </dgm:pt>
    <dgm:pt modelId="{F2EBA462-D6CD-154F-8F1D-A77A32062242}" type="pres">
      <dgm:prSet presAssocID="{1ACE6166-4C84-3F44-BC84-9966D53054BA}" presName="Name0" presStyleCnt="0">
        <dgm:presLayoutVars>
          <dgm:dir/>
          <dgm:animLvl val="lvl"/>
          <dgm:resizeHandles val="exact"/>
        </dgm:presLayoutVars>
      </dgm:prSet>
      <dgm:spPr/>
      <dgm:t>
        <a:bodyPr/>
        <a:lstStyle/>
        <a:p>
          <a:endParaRPr lang="en-US"/>
        </a:p>
      </dgm:t>
    </dgm:pt>
    <dgm:pt modelId="{B9F9B501-F498-A54E-9456-A33B2DD742D0}" type="pres">
      <dgm:prSet presAssocID="{DE08F0EF-FC54-FD4F-A0B0-347832533A75}" presName="linNode" presStyleCnt="0"/>
      <dgm:spPr/>
    </dgm:pt>
    <dgm:pt modelId="{C87FECC7-63CA-5144-BF60-99F8AFBD48FF}" type="pres">
      <dgm:prSet presAssocID="{DE08F0EF-FC54-FD4F-A0B0-347832533A75}" presName="parentText" presStyleLbl="node1" presStyleIdx="0" presStyleCnt="3">
        <dgm:presLayoutVars>
          <dgm:chMax val="1"/>
          <dgm:bulletEnabled val="1"/>
        </dgm:presLayoutVars>
      </dgm:prSet>
      <dgm:spPr/>
      <dgm:t>
        <a:bodyPr/>
        <a:lstStyle/>
        <a:p>
          <a:endParaRPr lang="en-US"/>
        </a:p>
      </dgm:t>
    </dgm:pt>
    <dgm:pt modelId="{E60B1CEE-FD57-2B4F-9FAC-2E9215BDEF7F}" type="pres">
      <dgm:prSet presAssocID="{DE08F0EF-FC54-FD4F-A0B0-347832533A75}" presName="descendantText" presStyleLbl="alignAccFollowNode1" presStyleIdx="0" presStyleCnt="3">
        <dgm:presLayoutVars>
          <dgm:bulletEnabled val="1"/>
        </dgm:presLayoutVars>
      </dgm:prSet>
      <dgm:spPr/>
      <dgm:t>
        <a:bodyPr/>
        <a:lstStyle/>
        <a:p>
          <a:endParaRPr lang="en-US"/>
        </a:p>
      </dgm:t>
    </dgm:pt>
    <dgm:pt modelId="{0AB9865E-13A3-F547-B317-05D24C408B69}" type="pres">
      <dgm:prSet presAssocID="{F0EB9B17-4316-CF40-B1D3-C48F2F874085}" presName="sp" presStyleCnt="0"/>
      <dgm:spPr/>
    </dgm:pt>
    <dgm:pt modelId="{08E3B4DA-9263-6842-81E6-722C50D5CC00}" type="pres">
      <dgm:prSet presAssocID="{1E6F8E3D-0E02-014A-BDF5-BE275C4F699F}" presName="linNode" presStyleCnt="0"/>
      <dgm:spPr/>
    </dgm:pt>
    <dgm:pt modelId="{CD5AB835-984F-8541-85BF-FF379960A63C}" type="pres">
      <dgm:prSet presAssocID="{1E6F8E3D-0E02-014A-BDF5-BE275C4F699F}" presName="parentText" presStyleLbl="node1" presStyleIdx="1" presStyleCnt="3">
        <dgm:presLayoutVars>
          <dgm:chMax val="1"/>
          <dgm:bulletEnabled val="1"/>
        </dgm:presLayoutVars>
      </dgm:prSet>
      <dgm:spPr/>
      <dgm:t>
        <a:bodyPr/>
        <a:lstStyle/>
        <a:p>
          <a:endParaRPr lang="en-US"/>
        </a:p>
      </dgm:t>
    </dgm:pt>
    <dgm:pt modelId="{3C434AFD-C513-3D4E-BA7A-90376F0A4CAD}" type="pres">
      <dgm:prSet presAssocID="{1E6F8E3D-0E02-014A-BDF5-BE275C4F699F}" presName="descendantText" presStyleLbl="alignAccFollowNode1" presStyleIdx="1" presStyleCnt="3">
        <dgm:presLayoutVars>
          <dgm:bulletEnabled val="1"/>
        </dgm:presLayoutVars>
      </dgm:prSet>
      <dgm:spPr/>
      <dgm:t>
        <a:bodyPr/>
        <a:lstStyle/>
        <a:p>
          <a:endParaRPr lang="en-US"/>
        </a:p>
      </dgm:t>
    </dgm:pt>
    <dgm:pt modelId="{691E90E0-A8AB-854D-8527-1DD0A4C4B3F7}" type="pres">
      <dgm:prSet presAssocID="{0373EDB9-6C78-6F41-8691-080D8DFAF616}" presName="sp" presStyleCnt="0"/>
      <dgm:spPr/>
    </dgm:pt>
    <dgm:pt modelId="{20CCDB30-255B-424A-B815-66BE0D188CE1}" type="pres">
      <dgm:prSet presAssocID="{3B8B4C6E-F480-EC48-B514-B49A57F1C019}" presName="linNode" presStyleCnt="0"/>
      <dgm:spPr/>
    </dgm:pt>
    <dgm:pt modelId="{D5325A84-9371-E24B-83E6-48467185A09E}" type="pres">
      <dgm:prSet presAssocID="{3B8B4C6E-F480-EC48-B514-B49A57F1C019}" presName="parentText" presStyleLbl="node1" presStyleIdx="2" presStyleCnt="3">
        <dgm:presLayoutVars>
          <dgm:chMax val="1"/>
          <dgm:bulletEnabled val="1"/>
        </dgm:presLayoutVars>
      </dgm:prSet>
      <dgm:spPr/>
      <dgm:t>
        <a:bodyPr/>
        <a:lstStyle/>
        <a:p>
          <a:endParaRPr lang="en-US"/>
        </a:p>
      </dgm:t>
    </dgm:pt>
    <dgm:pt modelId="{36053AF3-2286-AE4E-9B8B-177D28E027E4}" type="pres">
      <dgm:prSet presAssocID="{3B8B4C6E-F480-EC48-B514-B49A57F1C019}" presName="descendantText" presStyleLbl="alignAccFollowNode1" presStyleIdx="2" presStyleCnt="3">
        <dgm:presLayoutVars>
          <dgm:bulletEnabled val="1"/>
        </dgm:presLayoutVars>
      </dgm:prSet>
      <dgm:spPr/>
      <dgm:t>
        <a:bodyPr/>
        <a:lstStyle/>
        <a:p>
          <a:endParaRPr lang="en-US"/>
        </a:p>
      </dgm:t>
    </dgm:pt>
  </dgm:ptLst>
  <dgm:cxnLst>
    <dgm:cxn modelId="{B0C28581-8037-2F41-B72D-903AB795D7A4}" type="presOf" srcId="{1E6F8E3D-0E02-014A-BDF5-BE275C4F699F}" destId="{CD5AB835-984F-8541-85BF-FF379960A63C}" srcOrd="0" destOrd="0" presId="urn:microsoft.com/office/officeart/2005/8/layout/vList5"/>
    <dgm:cxn modelId="{075F9CFC-A694-0C48-80FD-04F2CD3CBC38}" type="presOf" srcId="{763D69DE-44F3-4B4A-B11D-A09498948FC4}" destId="{E60B1CEE-FD57-2B4F-9FAC-2E9215BDEF7F}" srcOrd="0" destOrd="1" presId="urn:microsoft.com/office/officeart/2005/8/layout/vList5"/>
    <dgm:cxn modelId="{5215E80C-2BB0-AA4A-97FE-5BA56DE57A88}" srcId="{1ACE6166-4C84-3F44-BC84-9966D53054BA}" destId="{DE08F0EF-FC54-FD4F-A0B0-347832533A75}" srcOrd="0" destOrd="0" parTransId="{22B806A6-DA0E-BC49-9319-C2A8883F39FC}" sibTransId="{F0EB9B17-4316-CF40-B1D3-C48F2F874085}"/>
    <dgm:cxn modelId="{A43A6079-7149-BC4F-B422-DBC31750E1BD}" srcId="{DE08F0EF-FC54-FD4F-A0B0-347832533A75}" destId="{763D69DE-44F3-4B4A-B11D-A09498948FC4}" srcOrd="1" destOrd="0" parTransId="{E7781387-A121-E942-A8C5-0D61CE56ADAC}" sibTransId="{57BB4986-AE5E-B841-B145-E9DC77544614}"/>
    <dgm:cxn modelId="{88572C41-94B3-8641-BCD3-2F6433581B2C}" type="presOf" srcId="{DFD2DEBB-4C76-494B-BB4A-93B513131864}" destId="{E60B1CEE-FD57-2B4F-9FAC-2E9215BDEF7F}" srcOrd="0" destOrd="0" presId="urn:microsoft.com/office/officeart/2005/8/layout/vList5"/>
    <dgm:cxn modelId="{38C1CEBB-F7F7-1249-A62A-BB1D3B4EA9E1}" type="presOf" srcId="{6476282D-992A-DD46-BD08-15D63F278A76}" destId="{3C434AFD-C513-3D4E-BA7A-90376F0A4CAD}" srcOrd="0" destOrd="0" presId="urn:microsoft.com/office/officeart/2005/8/layout/vList5"/>
    <dgm:cxn modelId="{7495CC6E-E6A3-1547-A0F9-CFC755F62FDA}" type="presOf" srcId="{DE08F0EF-FC54-FD4F-A0B0-347832533A75}" destId="{C87FECC7-63CA-5144-BF60-99F8AFBD48FF}" srcOrd="0" destOrd="0" presId="urn:microsoft.com/office/officeart/2005/8/layout/vList5"/>
    <dgm:cxn modelId="{EBAAAD63-94C9-0244-850B-104673E084FA}" type="presOf" srcId="{5E11F700-EAB1-C642-89E8-266C0196B7A7}" destId="{36053AF3-2286-AE4E-9B8B-177D28E027E4}" srcOrd="0" destOrd="0" presId="urn:microsoft.com/office/officeart/2005/8/layout/vList5"/>
    <dgm:cxn modelId="{A4ACD8D5-66FD-7E4A-BBD7-7EB29A087A57}" type="presOf" srcId="{930D83E4-FA97-7947-8BD4-B1E46A9C5984}" destId="{3C434AFD-C513-3D4E-BA7A-90376F0A4CAD}" srcOrd="0" destOrd="1" presId="urn:microsoft.com/office/officeart/2005/8/layout/vList5"/>
    <dgm:cxn modelId="{D537AA25-9F19-9348-8E67-246DD8752B53}" srcId="{1E6F8E3D-0E02-014A-BDF5-BE275C4F699F}" destId="{930D83E4-FA97-7947-8BD4-B1E46A9C5984}" srcOrd="1" destOrd="0" parTransId="{2B7F4C7E-B968-964A-9784-BA5FA67A515B}" sibTransId="{B57341B3-26A1-A346-8BF9-67D964332B21}"/>
    <dgm:cxn modelId="{6649C8D5-B409-804C-BBD7-38CDFABAF653}" srcId="{3B8B4C6E-F480-EC48-B514-B49A57F1C019}" destId="{5E11F700-EAB1-C642-89E8-266C0196B7A7}" srcOrd="0" destOrd="0" parTransId="{E5C9FC1E-9CFE-734E-BAAB-ADA6D311B403}" sibTransId="{341E8DE3-3292-9E47-8A36-585A1B97CD84}"/>
    <dgm:cxn modelId="{6DA08864-5073-4944-8AB4-8E7920BEE6CD}" srcId="{DE08F0EF-FC54-FD4F-A0B0-347832533A75}" destId="{DFD2DEBB-4C76-494B-BB4A-93B513131864}" srcOrd="0" destOrd="0" parTransId="{758F7F7C-2AF5-314E-8572-06088BB24769}" sibTransId="{4FA5F92A-258B-4E4A-A29A-375ADED76A1E}"/>
    <dgm:cxn modelId="{A3F8DE95-9C66-014D-B67A-E7DE847901D8}" srcId="{1ACE6166-4C84-3F44-BC84-9966D53054BA}" destId="{1E6F8E3D-0E02-014A-BDF5-BE275C4F699F}" srcOrd="1" destOrd="0" parTransId="{0D972480-1FBF-5349-A620-A542E41FC206}" sibTransId="{0373EDB9-6C78-6F41-8691-080D8DFAF616}"/>
    <dgm:cxn modelId="{7EAEC894-75DB-8C47-A72D-004A8D68A377}" type="presOf" srcId="{3B8B4C6E-F480-EC48-B514-B49A57F1C019}" destId="{D5325A84-9371-E24B-83E6-48467185A09E}" srcOrd="0" destOrd="0" presId="urn:microsoft.com/office/officeart/2005/8/layout/vList5"/>
    <dgm:cxn modelId="{467E267F-8E88-CC44-B4C1-7ACFB791A335}" type="presOf" srcId="{1ACE6166-4C84-3F44-BC84-9966D53054BA}" destId="{F2EBA462-D6CD-154F-8F1D-A77A32062242}" srcOrd="0" destOrd="0" presId="urn:microsoft.com/office/officeart/2005/8/layout/vList5"/>
    <dgm:cxn modelId="{EC310D25-00B4-0E49-9B95-432F36B02697}" srcId="{1ACE6166-4C84-3F44-BC84-9966D53054BA}" destId="{3B8B4C6E-F480-EC48-B514-B49A57F1C019}" srcOrd="2" destOrd="0" parTransId="{3654D0BC-9321-9545-AE20-1D8F123F07F2}" sibTransId="{AFB54326-BBD4-6C46-9D90-FDA4C994D220}"/>
    <dgm:cxn modelId="{A02C5192-4CDB-C041-9983-A10BA2FFC9EF}" srcId="{1E6F8E3D-0E02-014A-BDF5-BE275C4F699F}" destId="{6476282D-992A-DD46-BD08-15D63F278A76}" srcOrd="0" destOrd="0" parTransId="{16CC1DD2-2EE4-E34C-A5C9-A3C7DB52EADA}" sibTransId="{4FCEF86C-2336-994E-B617-65A57F34B417}"/>
    <dgm:cxn modelId="{52855A7F-B303-2D49-8606-B31966D02237}" type="presParOf" srcId="{F2EBA462-D6CD-154F-8F1D-A77A32062242}" destId="{B9F9B501-F498-A54E-9456-A33B2DD742D0}" srcOrd="0" destOrd="0" presId="urn:microsoft.com/office/officeart/2005/8/layout/vList5"/>
    <dgm:cxn modelId="{E45BC92D-30C7-8049-90FC-E4E56014B1B1}" type="presParOf" srcId="{B9F9B501-F498-A54E-9456-A33B2DD742D0}" destId="{C87FECC7-63CA-5144-BF60-99F8AFBD48FF}" srcOrd="0" destOrd="0" presId="urn:microsoft.com/office/officeart/2005/8/layout/vList5"/>
    <dgm:cxn modelId="{D34256E8-B7F1-9041-B085-DAD01535D725}" type="presParOf" srcId="{B9F9B501-F498-A54E-9456-A33B2DD742D0}" destId="{E60B1CEE-FD57-2B4F-9FAC-2E9215BDEF7F}" srcOrd="1" destOrd="0" presId="urn:microsoft.com/office/officeart/2005/8/layout/vList5"/>
    <dgm:cxn modelId="{02613B4D-9CD2-3443-8E16-90C19B4C1920}" type="presParOf" srcId="{F2EBA462-D6CD-154F-8F1D-A77A32062242}" destId="{0AB9865E-13A3-F547-B317-05D24C408B69}" srcOrd="1" destOrd="0" presId="urn:microsoft.com/office/officeart/2005/8/layout/vList5"/>
    <dgm:cxn modelId="{E6006BC4-6292-4B4D-9183-4F42AB44A4E6}" type="presParOf" srcId="{F2EBA462-D6CD-154F-8F1D-A77A32062242}" destId="{08E3B4DA-9263-6842-81E6-722C50D5CC00}" srcOrd="2" destOrd="0" presId="urn:microsoft.com/office/officeart/2005/8/layout/vList5"/>
    <dgm:cxn modelId="{B069B695-4B33-AA43-834D-9CA812072297}" type="presParOf" srcId="{08E3B4DA-9263-6842-81E6-722C50D5CC00}" destId="{CD5AB835-984F-8541-85BF-FF379960A63C}" srcOrd="0" destOrd="0" presId="urn:microsoft.com/office/officeart/2005/8/layout/vList5"/>
    <dgm:cxn modelId="{6F10E328-B04C-954F-AEE2-E469A103EF2A}" type="presParOf" srcId="{08E3B4DA-9263-6842-81E6-722C50D5CC00}" destId="{3C434AFD-C513-3D4E-BA7A-90376F0A4CAD}" srcOrd="1" destOrd="0" presId="urn:microsoft.com/office/officeart/2005/8/layout/vList5"/>
    <dgm:cxn modelId="{4DAB0011-D4AE-EC42-A63A-F090C9831FF7}" type="presParOf" srcId="{F2EBA462-D6CD-154F-8F1D-A77A32062242}" destId="{691E90E0-A8AB-854D-8527-1DD0A4C4B3F7}" srcOrd="3" destOrd="0" presId="urn:microsoft.com/office/officeart/2005/8/layout/vList5"/>
    <dgm:cxn modelId="{DB4E629B-874D-6545-B816-B7D0E4983095}" type="presParOf" srcId="{F2EBA462-D6CD-154F-8F1D-A77A32062242}" destId="{20CCDB30-255B-424A-B815-66BE0D188CE1}" srcOrd="4" destOrd="0" presId="urn:microsoft.com/office/officeart/2005/8/layout/vList5"/>
    <dgm:cxn modelId="{372F2E1D-0586-124F-8875-893EFBE58A43}" type="presParOf" srcId="{20CCDB30-255B-424A-B815-66BE0D188CE1}" destId="{D5325A84-9371-E24B-83E6-48467185A09E}" srcOrd="0" destOrd="0" presId="urn:microsoft.com/office/officeart/2005/8/layout/vList5"/>
    <dgm:cxn modelId="{1154D1A7-6C49-7C43-A3B3-4901031579DB}" type="presParOf" srcId="{20CCDB30-255B-424A-B815-66BE0D188CE1}" destId="{36053AF3-2286-AE4E-9B8B-177D28E027E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CE6166-4C84-3F44-BC84-9966D53054BA}" type="doc">
      <dgm:prSet loTypeId="urn:microsoft.com/office/officeart/2005/8/layout/vList5" loCatId="" qsTypeId="urn:microsoft.com/office/officeart/2005/8/quickstyle/simple1" qsCatId="simple" csTypeId="urn:microsoft.com/office/officeart/2005/8/colors/colorful5" csCatId="colorful" phldr="1"/>
      <dgm:spPr/>
      <dgm:t>
        <a:bodyPr/>
        <a:lstStyle/>
        <a:p>
          <a:endParaRPr lang="en-US"/>
        </a:p>
      </dgm:t>
    </dgm:pt>
    <dgm:pt modelId="{DE08F0EF-FC54-FD4F-A0B0-347832533A75}">
      <dgm:prSet phldrT="[Text]"/>
      <dgm:spPr/>
      <dgm:t>
        <a:bodyPr/>
        <a:lstStyle/>
        <a:p>
          <a:r>
            <a:rPr lang="en-US" dirty="0"/>
            <a:t>Specificity</a:t>
          </a:r>
        </a:p>
      </dgm:t>
    </dgm:pt>
    <dgm:pt modelId="{22B806A6-DA0E-BC49-9319-C2A8883F39FC}" type="parTrans" cxnId="{5215E80C-2BB0-AA4A-97FE-5BA56DE57A88}">
      <dgm:prSet/>
      <dgm:spPr/>
      <dgm:t>
        <a:bodyPr/>
        <a:lstStyle/>
        <a:p>
          <a:endParaRPr lang="en-US"/>
        </a:p>
      </dgm:t>
    </dgm:pt>
    <dgm:pt modelId="{F0EB9B17-4316-CF40-B1D3-C48F2F874085}" type="sibTrans" cxnId="{5215E80C-2BB0-AA4A-97FE-5BA56DE57A88}">
      <dgm:prSet/>
      <dgm:spPr/>
      <dgm:t>
        <a:bodyPr/>
        <a:lstStyle/>
        <a:p>
          <a:endParaRPr lang="en-US"/>
        </a:p>
      </dgm:t>
    </dgm:pt>
    <dgm:pt modelId="{DFD2DEBB-4C76-494B-BB4A-93B513131864}">
      <dgm:prSet phldrT="[Text]"/>
      <dgm:spPr/>
      <dgm:t>
        <a:bodyPr/>
        <a:lstStyle/>
        <a:p>
          <a:r>
            <a:rPr lang="en-US" dirty="0"/>
            <a:t>Antigen specific</a:t>
          </a:r>
        </a:p>
      </dgm:t>
    </dgm:pt>
    <dgm:pt modelId="{758F7F7C-2AF5-314E-8572-06088BB24769}" type="parTrans" cxnId="{6DA08864-5073-4944-8AB4-8E7920BEE6CD}">
      <dgm:prSet/>
      <dgm:spPr/>
      <dgm:t>
        <a:bodyPr/>
        <a:lstStyle/>
        <a:p>
          <a:endParaRPr lang="en-US"/>
        </a:p>
      </dgm:t>
    </dgm:pt>
    <dgm:pt modelId="{4FA5F92A-258B-4E4A-A29A-375ADED76A1E}" type="sibTrans" cxnId="{6DA08864-5073-4944-8AB4-8E7920BEE6CD}">
      <dgm:prSet/>
      <dgm:spPr/>
      <dgm:t>
        <a:bodyPr/>
        <a:lstStyle/>
        <a:p>
          <a:endParaRPr lang="en-US"/>
        </a:p>
      </dgm:t>
    </dgm:pt>
    <dgm:pt modelId="{763D69DE-44F3-4B4A-B11D-A09498948FC4}">
      <dgm:prSet phldrT="[Text]"/>
      <dgm:spPr/>
      <dgm:t>
        <a:bodyPr/>
        <a:lstStyle/>
        <a:p>
          <a:r>
            <a:rPr lang="en-US" dirty="0"/>
            <a:t>Has memory</a:t>
          </a:r>
        </a:p>
      </dgm:t>
    </dgm:pt>
    <dgm:pt modelId="{E7781387-A121-E942-A8C5-0D61CE56ADAC}" type="parTrans" cxnId="{A43A6079-7149-BC4F-B422-DBC31750E1BD}">
      <dgm:prSet/>
      <dgm:spPr/>
      <dgm:t>
        <a:bodyPr/>
        <a:lstStyle/>
        <a:p>
          <a:endParaRPr lang="en-US"/>
        </a:p>
      </dgm:t>
    </dgm:pt>
    <dgm:pt modelId="{57BB4986-AE5E-B841-B145-E9DC77544614}" type="sibTrans" cxnId="{A43A6079-7149-BC4F-B422-DBC31750E1BD}">
      <dgm:prSet/>
      <dgm:spPr/>
      <dgm:t>
        <a:bodyPr/>
        <a:lstStyle/>
        <a:p>
          <a:endParaRPr lang="en-US"/>
        </a:p>
      </dgm:t>
    </dgm:pt>
    <dgm:pt modelId="{1E6F8E3D-0E02-014A-BDF5-BE275C4F699F}">
      <dgm:prSet phldrT="[Text]"/>
      <dgm:spPr/>
      <dgm:t>
        <a:bodyPr/>
        <a:lstStyle/>
        <a:p>
          <a:r>
            <a:rPr lang="en-US" dirty="0"/>
            <a:t>Duration</a:t>
          </a:r>
        </a:p>
      </dgm:t>
    </dgm:pt>
    <dgm:pt modelId="{0D972480-1FBF-5349-A620-A542E41FC206}" type="parTrans" cxnId="{A3F8DE95-9C66-014D-B67A-E7DE847901D8}">
      <dgm:prSet/>
      <dgm:spPr/>
      <dgm:t>
        <a:bodyPr/>
        <a:lstStyle/>
        <a:p>
          <a:endParaRPr lang="en-US"/>
        </a:p>
      </dgm:t>
    </dgm:pt>
    <dgm:pt modelId="{0373EDB9-6C78-6F41-8691-080D8DFAF616}" type="sibTrans" cxnId="{A3F8DE95-9C66-014D-B67A-E7DE847901D8}">
      <dgm:prSet/>
      <dgm:spPr/>
      <dgm:t>
        <a:bodyPr/>
        <a:lstStyle/>
        <a:p>
          <a:endParaRPr lang="en-US"/>
        </a:p>
      </dgm:t>
    </dgm:pt>
    <dgm:pt modelId="{6476282D-992A-DD46-BD08-15D63F278A76}">
      <dgm:prSet phldrT="[Text]"/>
      <dgm:spPr/>
      <dgm:t>
        <a:bodyPr/>
        <a:lstStyle/>
        <a:p>
          <a:r>
            <a:rPr lang="en-US" dirty="0"/>
            <a:t>Initiates in days to weeks</a:t>
          </a:r>
        </a:p>
      </dgm:t>
    </dgm:pt>
    <dgm:pt modelId="{16CC1DD2-2EE4-E34C-A5C9-A3C7DB52EADA}" type="parTrans" cxnId="{A02C5192-4CDB-C041-9983-A10BA2FFC9EF}">
      <dgm:prSet/>
      <dgm:spPr/>
      <dgm:t>
        <a:bodyPr/>
        <a:lstStyle/>
        <a:p>
          <a:endParaRPr lang="en-US"/>
        </a:p>
      </dgm:t>
    </dgm:pt>
    <dgm:pt modelId="{4FCEF86C-2336-994E-B617-65A57F34B417}" type="sibTrans" cxnId="{A02C5192-4CDB-C041-9983-A10BA2FFC9EF}">
      <dgm:prSet/>
      <dgm:spPr/>
      <dgm:t>
        <a:bodyPr/>
        <a:lstStyle/>
        <a:p>
          <a:endParaRPr lang="en-US"/>
        </a:p>
      </dgm:t>
    </dgm:pt>
    <dgm:pt modelId="{3B8B4C6E-F480-EC48-B514-B49A57F1C019}">
      <dgm:prSet phldrT="[Text]"/>
      <dgm:spPr/>
      <dgm:t>
        <a:bodyPr/>
        <a:lstStyle/>
        <a:p>
          <a:r>
            <a:rPr lang="en-US" dirty="0"/>
            <a:t>Components</a:t>
          </a:r>
        </a:p>
      </dgm:t>
    </dgm:pt>
    <dgm:pt modelId="{3654D0BC-9321-9545-AE20-1D8F123F07F2}" type="parTrans" cxnId="{EC310D25-00B4-0E49-9B95-432F36B02697}">
      <dgm:prSet/>
      <dgm:spPr/>
      <dgm:t>
        <a:bodyPr/>
        <a:lstStyle/>
        <a:p>
          <a:endParaRPr lang="en-US"/>
        </a:p>
      </dgm:t>
    </dgm:pt>
    <dgm:pt modelId="{AFB54326-BBD4-6C46-9D90-FDA4C994D220}" type="sibTrans" cxnId="{EC310D25-00B4-0E49-9B95-432F36B02697}">
      <dgm:prSet/>
      <dgm:spPr/>
      <dgm:t>
        <a:bodyPr/>
        <a:lstStyle/>
        <a:p>
          <a:endParaRPr lang="en-US"/>
        </a:p>
      </dgm:t>
    </dgm:pt>
    <dgm:pt modelId="{5E11F700-EAB1-C642-89E8-266C0196B7A7}">
      <dgm:prSet phldrT="[Text]"/>
      <dgm:spPr/>
      <dgm:t>
        <a:bodyPr/>
        <a:lstStyle/>
        <a:p>
          <a:pPr>
            <a:buFont typeface="Arial" panose="020B0604020202020204" pitchFamily="34" charset="0"/>
            <a:buChar char="•"/>
          </a:pPr>
          <a:r>
            <a:rPr lang="en-US" b="0" i="0" dirty="0"/>
            <a:t>T and B cells</a:t>
          </a:r>
          <a:endParaRPr lang="en-US" dirty="0"/>
        </a:p>
      </dgm:t>
    </dgm:pt>
    <dgm:pt modelId="{E5C9FC1E-9CFE-734E-BAAB-ADA6D311B403}" type="parTrans" cxnId="{6649C8D5-B409-804C-BBD7-38CDFABAF653}">
      <dgm:prSet/>
      <dgm:spPr/>
      <dgm:t>
        <a:bodyPr/>
        <a:lstStyle/>
        <a:p>
          <a:endParaRPr lang="en-US"/>
        </a:p>
      </dgm:t>
    </dgm:pt>
    <dgm:pt modelId="{341E8DE3-3292-9E47-8A36-585A1B97CD84}" type="sibTrans" cxnId="{6649C8D5-B409-804C-BBD7-38CDFABAF653}">
      <dgm:prSet/>
      <dgm:spPr/>
      <dgm:t>
        <a:bodyPr/>
        <a:lstStyle/>
        <a:p>
          <a:endParaRPr lang="en-US"/>
        </a:p>
      </dgm:t>
    </dgm:pt>
    <dgm:pt modelId="{7D52B31F-C8B0-5A46-A80A-F04C3C45CD8B}">
      <dgm:prSet phldrT="[Text]"/>
      <dgm:spPr/>
      <dgm:t>
        <a:bodyPr/>
        <a:lstStyle/>
        <a:p>
          <a:r>
            <a:rPr lang="en-US" dirty="0"/>
            <a:t>Lasts months to years</a:t>
          </a:r>
        </a:p>
      </dgm:t>
    </dgm:pt>
    <dgm:pt modelId="{2A89633C-6159-9843-8AB4-470B7957CB3C}" type="parTrans" cxnId="{DC80D441-5926-CB48-9A34-0E3853EED359}">
      <dgm:prSet/>
      <dgm:spPr/>
      <dgm:t>
        <a:bodyPr/>
        <a:lstStyle/>
        <a:p>
          <a:endParaRPr lang="en-US"/>
        </a:p>
      </dgm:t>
    </dgm:pt>
    <dgm:pt modelId="{6470F245-31CC-9E46-9DB7-CA2379EFA6FA}" type="sibTrans" cxnId="{DC80D441-5926-CB48-9A34-0E3853EED359}">
      <dgm:prSet/>
      <dgm:spPr/>
      <dgm:t>
        <a:bodyPr/>
        <a:lstStyle/>
        <a:p>
          <a:endParaRPr lang="en-US"/>
        </a:p>
      </dgm:t>
    </dgm:pt>
    <dgm:pt modelId="{27C29BFE-619A-D647-8171-40488D0BD65B}">
      <dgm:prSet/>
      <dgm:spPr/>
      <dgm:t>
        <a:bodyPr/>
        <a:lstStyle/>
        <a:p>
          <a:pPr>
            <a:buFont typeface="Arial" panose="020B0604020202020204" pitchFamily="34" charset="0"/>
            <a:buChar char="•"/>
          </a:pPr>
          <a:r>
            <a:rPr lang="en-US" b="0" i="0" dirty="0"/>
            <a:t>Cytokines</a:t>
          </a:r>
        </a:p>
      </dgm:t>
    </dgm:pt>
    <dgm:pt modelId="{0AF08C01-0752-9D4F-881A-9D731F7279BD}" type="parTrans" cxnId="{ECA5E0D5-A72C-8A43-A85B-269F4780DE03}">
      <dgm:prSet/>
      <dgm:spPr/>
      <dgm:t>
        <a:bodyPr/>
        <a:lstStyle/>
        <a:p>
          <a:endParaRPr lang="en-US"/>
        </a:p>
      </dgm:t>
    </dgm:pt>
    <dgm:pt modelId="{92396FBE-93A9-0E40-A7FA-370139EC0938}" type="sibTrans" cxnId="{ECA5E0D5-A72C-8A43-A85B-269F4780DE03}">
      <dgm:prSet/>
      <dgm:spPr/>
      <dgm:t>
        <a:bodyPr/>
        <a:lstStyle/>
        <a:p>
          <a:endParaRPr lang="en-US"/>
        </a:p>
      </dgm:t>
    </dgm:pt>
    <dgm:pt modelId="{936B623E-0B9A-614B-B0BD-ED69DB5E0368}">
      <dgm:prSet/>
      <dgm:spPr/>
      <dgm:t>
        <a:bodyPr/>
        <a:lstStyle/>
        <a:p>
          <a:pPr>
            <a:buFont typeface="Arial" panose="020B0604020202020204" pitchFamily="34" charset="0"/>
            <a:buChar char="•"/>
          </a:pPr>
          <a:r>
            <a:rPr lang="en-US" b="0" i="0" dirty="0"/>
            <a:t>Antibodies</a:t>
          </a:r>
        </a:p>
      </dgm:t>
    </dgm:pt>
    <dgm:pt modelId="{29B4E7D8-654C-374C-BC0D-3EBECA38A354}" type="parTrans" cxnId="{02E68A55-5EA4-0A4F-A20A-CC2A669DE8BB}">
      <dgm:prSet/>
      <dgm:spPr/>
      <dgm:t>
        <a:bodyPr/>
        <a:lstStyle/>
        <a:p>
          <a:endParaRPr lang="en-US"/>
        </a:p>
      </dgm:t>
    </dgm:pt>
    <dgm:pt modelId="{318EB095-A627-7141-A7D2-8599FC9BB589}" type="sibTrans" cxnId="{02E68A55-5EA4-0A4F-A20A-CC2A669DE8BB}">
      <dgm:prSet/>
      <dgm:spPr/>
      <dgm:t>
        <a:bodyPr/>
        <a:lstStyle/>
        <a:p>
          <a:endParaRPr lang="en-US"/>
        </a:p>
      </dgm:t>
    </dgm:pt>
    <dgm:pt modelId="{F2EBA462-D6CD-154F-8F1D-A77A32062242}" type="pres">
      <dgm:prSet presAssocID="{1ACE6166-4C84-3F44-BC84-9966D53054BA}" presName="Name0" presStyleCnt="0">
        <dgm:presLayoutVars>
          <dgm:dir/>
          <dgm:animLvl val="lvl"/>
          <dgm:resizeHandles val="exact"/>
        </dgm:presLayoutVars>
      </dgm:prSet>
      <dgm:spPr/>
      <dgm:t>
        <a:bodyPr/>
        <a:lstStyle/>
        <a:p>
          <a:endParaRPr lang="en-US"/>
        </a:p>
      </dgm:t>
    </dgm:pt>
    <dgm:pt modelId="{B9F9B501-F498-A54E-9456-A33B2DD742D0}" type="pres">
      <dgm:prSet presAssocID="{DE08F0EF-FC54-FD4F-A0B0-347832533A75}" presName="linNode" presStyleCnt="0"/>
      <dgm:spPr/>
    </dgm:pt>
    <dgm:pt modelId="{C87FECC7-63CA-5144-BF60-99F8AFBD48FF}" type="pres">
      <dgm:prSet presAssocID="{DE08F0EF-FC54-FD4F-A0B0-347832533A75}" presName="parentText" presStyleLbl="node1" presStyleIdx="0" presStyleCnt="3">
        <dgm:presLayoutVars>
          <dgm:chMax val="1"/>
          <dgm:bulletEnabled val="1"/>
        </dgm:presLayoutVars>
      </dgm:prSet>
      <dgm:spPr/>
      <dgm:t>
        <a:bodyPr/>
        <a:lstStyle/>
        <a:p>
          <a:endParaRPr lang="en-US"/>
        </a:p>
      </dgm:t>
    </dgm:pt>
    <dgm:pt modelId="{E60B1CEE-FD57-2B4F-9FAC-2E9215BDEF7F}" type="pres">
      <dgm:prSet presAssocID="{DE08F0EF-FC54-FD4F-A0B0-347832533A75}" presName="descendantText" presStyleLbl="alignAccFollowNode1" presStyleIdx="0" presStyleCnt="3">
        <dgm:presLayoutVars>
          <dgm:bulletEnabled val="1"/>
        </dgm:presLayoutVars>
      </dgm:prSet>
      <dgm:spPr/>
      <dgm:t>
        <a:bodyPr/>
        <a:lstStyle/>
        <a:p>
          <a:endParaRPr lang="en-US"/>
        </a:p>
      </dgm:t>
    </dgm:pt>
    <dgm:pt modelId="{0AB9865E-13A3-F547-B317-05D24C408B69}" type="pres">
      <dgm:prSet presAssocID="{F0EB9B17-4316-CF40-B1D3-C48F2F874085}" presName="sp" presStyleCnt="0"/>
      <dgm:spPr/>
    </dgm:pt>
    <dgm:pt modelId="{08E3B4DA-9263-6842-81E6-722C50D5CC00}" type="pres">
      <dgm:prSet presAssocID="{1E6F8E3D-0E02-014A-BDF5-BE275C4F699F}" presName="linNode" presStyleCnt="0"/>
      <dgm:spPr/>
    </dgm:pt>
    <dgm:pt modelId="{CD5AB835-984F-8541-85BF-FF379960A63C}" type="pres">
      <dgm:prSet presAssocID="{1E6F8E3D-0E02-014A-BDF5-BE275C4F699F}" presName="parentText" presStyleLbl="node1" presStyleIdx="1" presStyleCnt="3">
        <dgm:presLayoutVars>
          <dgm:chMax val="1"/>
          <dgm:bulletEnabled val="1"/>
        </dgm:presLayoutVars>
      </dgm:prSet>
      <dgm:spPr/>
      <dgm:t>
        <a:bodyPr/>
        <a:lstStyle/>
        <a:p>
          <a:endParaRPr lang="en-US"/>
        </a:p>
      </dgm:t>
    </dgm:pt>
    <dgm:pt modelId="{3C434AFD-C513-3D4E-BA7A-90376F0A4CAD}" type="pres">
      <dgm:prSet presAssocID="{1E6F8E3D-0E02-014A-BDF5-BE275C4F699F}" presName="descendantText" presStyleLbl="alignAccFollowNode1" presStyleIdx="1" presStyleCnt="3">
        <dgm:presLayoutVars>
          <dgm:bulletEnabled val="1"/>
        </dgm:presLayoutVars>
      </dgm:prSet>
      <dgm:spPr/>
      <dgm:t>
        <a:bodyPr/>
        <a:lstStyle/>
        <a:p>
          <a:endParaRPr lang="en-US"/>
        </a:p>
      </dgm:t>
    </dgm:pt>
    <dgm:pt modelId="{691E90E0-A8AB-854D-8527-1DD0A4C4B3F7}" type="pres">
      <dgm:prSet presAssocID="{0373EDB9-6C78-6F41-8691-080D8DFAF616}" presName="sp" presStyleCnt="0"/>
      <dgm:spPr/>
    </dgm:pt>
    <dgm:pt modelId="{20CCDB30-255B-424A-B815-66BE0D188CE1}" type="pres">
      <dgm:prSet presAssocID="{3B8B4C6E-F480-EC48-B514-B49A57F1C019}" presName="linNode" presStyleCnt="0"/>
      <dgm:spPr/>
    </dgm:pt>
    <dgm:pt modelId="{D5325A84-9371-E24B-83E6-48467185A09E}" type="pres">
      <dgm:prSet presAssocID="{3B8B4C6E-F480-EC48-B514-B49A57F1C019}" presName="parentText" presStyleLbl="node1" presStyleIdx="2" presStyleCnt="3">
        <dgm:presLayoutVars>
          <dgm:chMax val="1"/>
          <dgm:bulletEnabled val="1"/>
        </dgm:presLayoutVars>
      </dgm:prSet>
      <dgm:spPr/>
      <dgm:t>
        <a:bodyPr/>
        <a:lstStyle/>
        <a:p>
          <a:endParaRPr lang="en-US"/>
        </a:p>
      </dgm:t>
    </dgm:pt>
    <dgm:pt modelId="{36053AF3-2286-AE4E-9B8B-177D28E027E4}" type="pres">
      <dgm:prSet presAssocID="{3B8B4C6E-F480-EC48-B514-B49A57F1C019}" presName="descendantText" presStyleLbl="alignAccFollowNode1" presStyleIdx="2" presStyleCnt="3">
        <dgm:presLayoutVars>
          <dgm:bulletEnabled val="1"/>
        </dgm:presLayoutVars>
      </dgm:prSet>
      <dgm:spPr/>
      <dgm:t>
        <a:bodyPr/>
        <a:lstStyle/>
        <a:p>
          <a:endParaRPr lang="en-US"/>
        </a:p>
      </dgm:t>
    </dgm:pt>
  </dgm:ptLst>
  <dgm:cxnLst>
    <dgm:cxn modelId="{B0C28581-8037-2F41-B72D-903AB795D7A4}" type="presOf" srcId="{1E6F8E3D-0E02-014A-BDF5-BE275C4F699F}" destId="{CD5AB835-984F-8541-85BF-FF379960A63C}" srcOrd="0" destOrd="0" presId="urn:microsoft.com/office/officeart/2005/8/layout/vList5"/>
    <dgm:cxn modelId="{075F9CFC-A694-0C48-80FD-04F2CD3CBC38}" type="presOf" srcId="{763D69DE-44F3-4B4A-B11D-A09498948FC4}" destId="{E60B1CEE-FD57-2B4F-9FAC-2E9215BDEF7F}" srcOrd="0" destOrd="1" presId="urn:microsoft.com/office/officeart/2005/8/layout/vList5"/>
    <dgm:cxn modelId="{5215E80C-2BB0-AA4A-97FE-5BA56DE57A88}" srcId="{1ACE6166-4C84-3F44-BC84-9966D53054BA}" destId="{DE08F0EF-FC54-FD4F-A0B0-347832533A75}" srcOrd="0" destOrd="0" parTransId="{22B806A6-DA0E-BC49-9319-C2A8883F39FC}" sibTransId="{F0EB9B17-4316-CF40-B1D3-C48F2F874085}"/>
    <dgm:cxn modelId="{A43A6079-7149-BC4F-B422-DBC31750E1BD}" srcId="{DE08F0EF-FC54-FD4F-A0B0-347832533A75}" destId="{763D69DE-44F3-4B4A-B11D-A09498948FC4}" srcOrd="1" destOrd="0" parTransId="{E7781387-A121-E942-A8C5-0D61CE56ADAC}" sibTransId="{57BB4986-AE5E-B841-B145-E9DC77544614}"/>
    <dgm:cxn modelId="{88572C41-94B3-8641-BCD3-2F6433581B2C}" type="presOf" srcId="{DFD2DEBB-4C76-494B-BB4A-93B513131864}" destId="{E60B1CEE-FD57-2B4F-9FAC-2E9215BDEF7F}" srcOrd="0" destOrd="0" presId="urn:microsoft.com/office/officeart/2005/8/layout/vList5"/>
    <dgm:cxn modelId="{38C1CEBB-F7F7-1249-A62A-BB1D3B4EA9E1}" type="presOf" srcId="{6476282D-992A-DD46-BD08-15D63F278A76}" destId="{3C434AFD-C513-3D4E-BA7A-90376F0A4CAD}" srcOrd="0" destOrd="0" presId="urn:microsoft.com/office/officeart/2005/8/layout/vList5"/>
    <dgm:cxn modelId="{7495CC6E-E6A3-1547-A0F9-CFC755F62FDA}" type="presOf" srcId="{DE08F0EF-FC54-FD4F-A0B0-347832533A75}" destId="{C87FECC7-63CA-5144-BF60-99F8AFBD48FF}" srcOrd="0" destOrd="0" presId="urn:microsoft.com/office/officeart/2005/8/layout/vList5"/>
    <dgm:cxn modelId="{EBAAAD63-94C9-0244-850B-104673E084FA}" type="presOf" srcId="{5E11F700-EAB1-C642-89E8-266C0196B7A7}" destId="{36053AF3-2286-AE4E-9B8B-177D28E027E4}" srcOrd="0" destOrd="0" presId="urn:microsoft.com/office/officeart/2005/8/layout/vList5"/>
    <dgm:cxn modelId="{6649C8D5-B409-804C-BBD7-38CDFABAF653}" srcId="{3B8B4C6E-F480-EC48-B514-B49A57F1C019}" destId="{5E11F700-EAB1-C642-89E8-266C0196B7A7}" srcOrd="0" destOrd="0" parTransId="{E5C9FC1E-9CFE-734E-BAAB-ADA6D311B403}" sibTransId="{341E8DE3-3292-9E47-8A36-585A1B97CD84}"/>
    <dgm:cxn modelId="{02E68A55-5EA4-0A4F-A20A-CC2A669DE8BB}" srcId="{3B8B4C6E-F480-EC48-B514-B49A57F1C019}" destId="{936B623E-0B9A-614B-B0BD-ED69DB5E0368}" srcOrd="1" destOrd="0" parTransId="{29B4E7D8-654C-374C-BC0D-3EBECA38A354}" sibTransId="{318EB095-A627-7141-A7D2-8599FC9BB589}"/>
    <dgm:cxn modelId="{6DA08864-5073-4944-8AB4-8E7920BEE6CD}" srcId="{DE08F0EF-FC54-FD4F-A0B0-347832533A75}" destId="{DFD2DEBB-4C76-494B-BB4A-93B513131864}" srcOrd="0" destOrd="0" parTransId="{758F7F7C-2AF5-314E-8572-06088BB24769}" sibTransId="{4FA5F92A-258B-4E4A-A29A-375ADED76A1E}"/>
    <dgm:cxn modelId="{DCD1E16E-C834-BA4A-AA0E-454E866E436B}" type="presOf" srcId="{7D52B31F-C8B0-5A46-A80A-F04C3C45CD8B}" destId="{3C434AFD-C513-3D4E-BA7A-90376F0A4CAD}" srcOrd="0" destOrd="1" presId="urn:microsoft.com/office/officeart/2005/8/layout/vList5"/>
    <dgm:cxn modelId="{DC80D441-5926-CB48-9A34-0E3853EED359}" srcId="{1E6F8E3D-0E02-014A-BDF5-BE275C4F699F}" destId="{7D52B31F-C8B0-5A46-A80A-F04C3C45CD8B}" srcOrd="1" destOrd="0" parTransId="{2A89633C-6159-9843-8AB4-470B7957CB3C}" sibTransId="{6470F245-31CC-9E46-9DB7-CA2379EFA6FA}"/>
    <dgm:cxn modelId="{2636C9AF-D08F-6A44-BD37-F4E32A1AB7C4}" type="presOf" srcId="{936B623E-0B9A-614B-B0BD-ED69DB5E0368}" destId="{36053AF3-2286-AE4E-9B8B-177D28E027E4}" srcOrd="0" destOrd="1" presId="urn:microsoft.com/office/officeart/2005/8/layout/vList5"/>
    <dgm:cxn modelId="{A6DB7B59-F076-6543-80D5-F931EF7AC481}" type="presOf" srcId="{27C29BFE-619A-D647-8171-40488D0BD65B}" destId="{36053AF3-2286-AE4E-9B8B-177D28E027E4}" srcOrd="0" destOrd="2" presId="urn:microsoft.com/office/officeart/2005/8/layout/vList5"/>
    <dgm:cxn modelId="{7EAEC894-75DB-8C47-A72D-004A8D68A377}" type="presOf" srcId="{3B8B4C6E-F480-EC48-B514-B49A57F1C019}" destId="{D5325A84-9371-E24B-83E6-48467185A09E}" srcOrd="0" destOrd="0" presId="urn:microsoft.com/office/officeart/2005/8/layout/vList5"/>
    <dgm:cxn modelId="{467E267F-8E88-CC44-B4C1-7ACFB791A335}" type="presOf" srcId="{1ACE6166-4C84-3F44-BC84-9966D53054BA}" destId="{F2EBA462-D6CD-154F-8F1D-A77A32062242}" srcOrd="0" destOrd="0" presId="urn:microsoft.com/office/officeart/2005/8/layout/vList5"/>
    <dgm:cxn modelId="{A3F8DE95-9C66-014D-B67A-E7DE847901D8}" srcId="{1ACE6166-4C84-3F44-BC84-9966D53054BA}" destId="{1E6F8E3D-0E02-014A-BDF5-BE275C4F699F}" srcOrd="1" destOrd="0" parTransId="{0D972480-1FBF-5349-A620-A542E41FC206}" sibTransId="{0373EDB9-6C78-6F41-8691-080D8DFAF616}"/>
    <dgm:cxn modelId="{EC310D25-00B4-0E49-9B95-432F36B02697}" srcId="{1ACE6166-4C84-3F44-BC84-9966D53054BA}" destId="{3B8B4C6E-F480-EC48-B514-B49A57F1C019}" srcOrd="2" destOrd="0" parTransId="{3654D0BC-9321-9545-AE20-1D8F123F07F2}" sibTransId="{AFB54326-BBD4-6C46-9D90-FDA4C994D220}"/>
    <dgm:cxn modelId="{A02C5192-4CDB-C041-9983-A10BA2FFC9EF}" srcId="{1E6F8E3D-0E02-014A-BDF5-BE275C4F699F}" destId="{6476282D-992A-DD46-BD08-15D63F278A76}" srcOrd="0" destOrd="0" parTransId="{16CC1DD2-2EE4-E34C-A5C9-A3C7DB52EADA}" sibTransId="{4FCEF86C-2336-994E-B617-65A57F34B417}"/>
    <dgm:cxn modelId="{ECA5E0D5-A72C-8A43-A85B-269F4780DE03}" srcId="{3B8B4C6E-F480-EC48-B514-B49A57F1C019}" destId="{27C29BFE-619A-D647-8171-40488D0BD65B}" srcOrd="2" destOrd="0" parTransId="{0AF08C01-0752-9D4F-881A-9D731F7279BD}" sibTransId="{92396FBE-93A9-0E40-A7FA-370139EC0938}"/>
    <dgm:cxn modelId="{52855A7F-B303-2D49-8606-B31966D02237}" type="presParOf" srcId="{F2EBA462-D6CD-154F-8F1D-A77A32062242}" destId="{B9F9B501-F498-A54E-9456-A33B2DD742D0}" srcOrd="0" destOrd="0" presId="urn:microsoft.com/office/officeart/2005/8/layout/vList5"/>
    <dgm:cxn modelId="{E45BC92D-30C7-8049-90FC-E4E56014B1B1}" type="presParOf" srcId="{B9F9B501-F498-A54E-9456-A33B2DD742D0}" destId="{C87FECC7-63CA-5144-BF60-99F8AFBD48FF}" srcOrd="0" destOrd="0" presId="urn:microsoft.com/office/officeart/2005/8/layout/vList5"/>
    <dgm:cxn modelId="{D34256E8-B7F1-9041-B085-DAD01535D725}" type="presParOf" srcId="{B9F9B501-F498-A54E-9456-A33B2DD742D0}" destId="{E60B1CEE-FD57-2B4F-9FAC-2E9215BDEF7F}" srcOrd="1" destOrd="0" presId="urn:microsoft.com/office/officeart/2005/8/layout/vList5"/>
    <dgm:cxn modelId="{02613B4D-9CD2-3443-8E16-90C19B4C1920}" type="presParOf" srcId="{F2EBA462-D6CD-154F-8F1D-A77A32062242}" destId="{0AB9865E-13A3-F547-B317-05D24C408B69}" srcOrd="1" destOrd="0" presId="urn:microsoft.com/office/officeart/2005/8/layout/vList5"/>
    <dgm:cxn modelId="{E6006BC4-6292-4B4D-9183-4F42AB44A4E6}" type="presParOf" srcId="{F2EBA462-D6CD-154F-8F1D-A77A32062242}" destId="{08E3B4DA-9263-6842-81E6-722C50D5CC00}" srcOrd="2" destOrd="0" presId="urn:microsoft.com/office/officeart/2005/8/layout/vList5"/>
    <dgm:cxn modelId="{B069B695-4B33-AA43-834D-9CA812072297}" type="presParOf" srcId="{08E3B4DA-9263-6842-81E6-722C50D5CC00}" destId="{CD5AB835-984F-8541-85BF-FF379960A63C}" srcOrd="0" destOrd="0" presId="urn:microsoft.com/office/officeart/2005/8/layout/vList5"/>
    <dgm:cxn modelId="{6F10E328-B04C-954F-AEE2-E469A103EF2A}" type="presParOf" srcId="{08E3B4DA-9263-6842-81E6-722C50D5CC00}" destId="{3C434AFD-C513-3D4E-BA7A-90376F0A4CAD}" srcOrd="1" destOrd="0" presId="urn:microsoft.com/office/officeart/2005/8/layout/vList5"/>
    <dgm:cxn modelId="{4DAB0011-D4AE-EC42-A63A-F090C9831FF7}" type="presParOf" srcId="{F2EBA462-D6CD-154F-8F1D-A77A32062242}" destId="{691E90E0-A8AB-854D-8527-1DD0A4C4B3F7}" srcOrd="3" destOrd="0" presId="urn:microsoft.com/office/officeart/2005/8/layout/vList5"/>
    <dgm:cxn modelId="{DB4E629B-874D-6545-B816-B7D0E4983095}" type="presParOf" srcId="{F2EBA462-D6CD-154F-8F1D-A77A32062242}" destId="{20CCDB30-255B-424A-B815-66BE0D188CE1}" srcOrd="4" destOrd="0" presId="urn:microsoft.com/office/officeart/2005/8/layout/vList5"/>
    <dgm:cxn modelId="{372F2E1D-0586-124F-8875-893EFBE58A43}" type="presParOf" srcId="{20CCDB30-255B-424A-B815-66BE0D188CE1}" destId="{D5325A84-9371-E24B-83E6-48467185A09E}" srcOrd="0" destOrd="0" presId="urn:microsoft.com/office/officeart/2005/8/layout/vList5"/>
    <dgm:cxn modelId="{1154D1A7-6C49-7C43-A3B3-4901031579DB}" type="presParOf" srcId="{20CCDB30-255B-424A-B815-66BE0D188CE1}" destId="{36053AF3-2286-AE4E-9B8B-177D28E027E4}"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5169FA-096A-084F-A30C-2E1FBADBB66A}"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7785D76C-1562-884F-B0C3-F862F8556C19}">
      <dgm:prSet phldrT="[Text]"/>
      <dgm:spPr/>
      <dgm:t>
        <a:bodyPr/>
        <a:lstStyle/>
        <a:p>
          <a:pPr>
            <a:buNone/>
          </a:pPr>
          <a:r>
            <a:rPr lang="en-US" sz="1900" b="1" dirty="0"/>
            <a:t>Natural Killer Cells</a:t>
          </a:r>
        </a:p>
      </dgm:t>
    </dgm:pt>
    <dgm:pt modelId="{4C261986-C8EF-764D-896F-936B08070B81}" type="parTrans" cxnId="{CD974BB2-5B18-D940-8658-00E78C0C8748}">
      <dgm:prSet/>
      <dgm:spPr/>
      <dgm:t>
        <a:bodyPr/>
        <a:lstStyle/>
        <a:p>
          <a:endParaRPr lang="en-US"/>
        </a:p>
      </dgm:t>
    </dgm:pt>
    <dgm:pt modelId="{5BD648A4-AD78-8F4A-81E5-D8DF62ED33BF}" type="sibTrans" cxnId="{CD974BB2-5B18-D940-8658-00E78C0C8748}">
      <dgm:prSet/>
      <dgm:spPr/>
      <dgm:t>
        <a:bodyPr/>
        <a:lstStyle/>
        <a:p>
          <a:endParaRPr lang="en-US"/>
        </a:p>
      </dgm:t>
    </dgm:pt>
    <dgm:pt modelId="{CFBD6573-3360-074F-930B-AF809FFF1454}">
      <dgm:prSet phldrT="[Text]"/>
      <dgm:spPr/>
      <dgm:t>
        <a:bodyPr/>
        <a:lstStyle/>
        <a:p>
          <a:r>
            <a:rPr lang="en-US" sz="1900" b="1" dirty="0"/>
            <a:t>Cytotoxic T-Cells</a:t>
          </a:r>
        </a:p>
      </dgm:t>
    </dgm:pt>
    <dgm:pt modelId="{82AEA3BA-DA74-6E45-B6F5-FBDF83AB8807}" type="parTrans" cxnId="{E83C9BD5-377E-DE4B-929B-7D3437B95918}">
      <dgm:prSet/>
      <dgm:spPr/>
      <dgm:t>
        <a:bodyPr/>
        <a:lstStyle/>
        <a:p>
          <a:endParaRPr lang="en-US"/>
        </a:p>
      </dgm:t>
    </dgm:pt>
    <dgm:pt modelId="{AD49BB6D-3699-D947-9279-6B70DF173C1E}" type="sibTrans" cxnId="{E83C9BD5-377E-DE4B-929B-7D3437B95918}">
      <dgm:prSet/>
      <dgm:spPr/>
      <dgm:t>
        <a:bodyPr/>
        <a:lstStyle/>
        <a:p>
          <a:endParaRPr lang="en-US"/>
        </a:p>
      </dgm:t>
    </dgm:pt>
    <dgm:pt modelId="{CCCBD889-6CCC-2045-84EF-A060310F1E5A}">
      <dgm:prSet phldrT="[Text]"/>
      <dgm:spPr/>
      <dgm:t>
        <a:bodyPr/>
        <a:lstStyle/>
        <a:p>
          <a:r>
            <a:rPr lang="en-US" sz="1900" b="1" dirty="0"/>
            <a:t>Helper T-Cells </a:t>
          </a:r>
        </a:p>
      </dgm:t>
    </dgm:pt>
    <dgm:pt modelId="{63F75409-9070-EE48-90EA-A9E457A66ACB}" type="parTrans" cxnId="{8460DE25-A597-5A43-B8B4-E7D76BE14063}">
      <dgm:prSet/>
      <dgm:spPr/>
      <dgm:t>
        <a:bodyPr/>
        <a:lstStyle/>
        <a:p>
          <a:endParaRPr lang="en-US"/>
        </a:p>
      </dgm:t>
    </dgm:pt>
    <dgm:pt modelId="{94FB9509-D9F0-4E4A-A61B-9B6FF93CC1EB}" type="sibTrans" cxnId="{8460DE25-A597-5A43-B8B4-E7D76BE14063}">
      <dgm:prSet/>
      <dgm:spPr/>
      <dgm:t>
        <a:bodyPr/>
        <a:lstStyle/>
        <a:p>
          <a:endParaRPr lang="en-US"/>
        </a:p>
      </dgm:t>
    </dgm:pt>
    <dgm:pt modelId="{421C3DDD-AE6E-6143-8025-E3D2E506E9D0}">
      <dgm:prSet phldrT="[Text]"/>
      <dgm:spPr/>
      <dgm:t>
        <a:bodyPr/>
        <a:lstStyle/>
        <a:p>
          <a:r>
            <a:rPr lang="en-US" sz="1900" b="1" dirty="0"/>
            <a:t>Regulatory T-Cells</a:t>
          </a:r>
        </a:p>
      </dgm:t>
    </dgm:pt>
    <dgm:pt modelId="{D67B7786-F1FE-4944-934C-1F655718C8BD}" type="sibTrans" cxnId="{948D6526-16E7-D842-AC6F-01160E3F2550}">
      <dgm:prSet/>
      <dgm:spPr/>
      <dgm:t>
        <a:bodyPr/>
        <a:lstStyle/>
        <a:p>
          <a:endParaRPr lang="en-US"/>
        </a:p>
      </dgm:t>
    </dgm:pt>
    <dgm:pt modelId="{FABBD014-4A7F-A441-B934-EDB2BB4DD373}" type="parTrans" cxnId="{948D6526-16E7-D842-AC6F-01160E3F2550}">
      <dgm:prSet/>
      <dgm:spPr/>
      <dgm:t>
        <a:bodyPr/>
        <a:lstStyle/>
        <a:p>
          <a:endParaRPr lang="en-US"/>
        </a:p>
      </dgm:t>
    </dgm:pt>
    <dgm:pt modelId="{FC7A3147-3532-904B-BA33-C42CDEAFE9E0}">
      <dgm:prSet custT="1"/>
      <dgm:spPr/>
      <dgm:t>
        <a:bodyPr/>
        <a:lstStyle/>
        <a:p>
          <a:r>
            <a:rPr lang="en-US" sz="1600" dirty="0"/>
            <a:t>Also known as:            Killer T-Cells or CD8+</a:t>
          </a:r>
        </a:p>
      </dgm:t>
    </dgm:pt>
    <dgm:pt modelId="{F23786E1-392A-174C-97E9-45FB625F5A9D}" type="parTrans" cxnId="{0924E4E5-6669-614D-9212-72E55BF7E2CF}">
      <dgm:prSet/>
      <dgm:spPr/>
      <dgm:t>
        <a:bodyPr/>
        <a:lstStyle/>
        <a:p>
          <a:endParaRPr lang="en-US"/>
        </a:p>
      </dgm:t>
    </dgm:pt>
    <dgm:pt modelId="{E197B860-D59D-5E46-A314-4F461060F4CA}" type="sibTrans" cxnId="{0924E4E5-6669-614D-9212-72E55BF7E2CF}">
      <dgm:prSet/>
      <dgm:spPr/>
      <dgm:t>
        <a:bodyPr/>
        <a:lstStyle/>
        <a:p>
          <a:endParaRPr lang="en-US"/>
        </a:p>
      </dgm:t>
    </dgm:pt>
    <dgm:pt modelId="{9F95DDFC-E5B0-5041-9D29-AF1041C2E458}">
      <dgm:prSet custT="1"/>
      <dgm:spPr/>
      <dgm:t>
        <a:bodyPr/>
        <a:lstStyle/>
        <a:p>
          <a:r>
            <a:rPr lang="en-US" sz="1600" dirty="0"/>
            <a:t>Produce toxic granules containing enzymes that induce the death of pathogen-infected cells </a:t>
          </a:r>
        </a:p>
      </dgm:t>
    </dgm:pt>
    <dgm:pt modelId="{F059F8E8-65A5-CF41-ABCC-992B0D4553AA}" type="parTrans" cxnId="{B7A904FD-9EEB-A24E-A13C-617A3A96F9F0}">
      <dgm:prSet/>
      <dgm:spPr/>
      <dgm:t>
        <a:bodyPr/>
        <a:lstStyle/>
        <a:p>
          <a:endParaRPr lang="en-US"/>
        </a:p>
      </dgm:t>
    </dgm:pt>
    <dgm:pt modelId="{80F9FECD-D591-E748-B298-992AF428C10E}" type="sibTrans" cxnId="{B7A904FD-9EEB-A24E-A13C-617A3A96F9F0}">
      <dgm:prSet/>
      <dgm:spPr/>
      <dgm:t>
        <a:bodyPr/>
        <a:lstStyle/>
        <a:p>
          <a:endParaRPr lang="en-US"/>
        </a:p>
      </dgm:t>
    </dgm:pt>
    <dgm:pt modelId="{D93721FE-4AFE-0246-9919-050EB4C828D8}">
      <dgm:prSet custT="1"/>
      <dgm:spPr/>
      <dgm:t>
        <a:bodyPr/>
        <a:lstStyle/>
        <a:p>
          <a:r>
            <a:rPr lang="en-US" sz="1600" b="1" dirty="0"/>
            <a:t>Adaptive</a:t>
          </a:r>
        </a:p>
      </dgm:t>
    </dgm:pt>
    <dgm:pt modelId="{6B8700D5-D412-B147-A97D-E49CD37397EA}" type="parTrans" cxnId="{B374EDE8-2B19-CF47-B3CC-CBE44EC858DC}">
      <dgm:prSet/>
      <dgm:spPr/>
      <dgm:t>
        <a:bodyPr/>
        <a:lstStyle/>
        <a:p>
          <a:endParaRPr lang="en-US"/>
        </a:p>
      </dgm:t>
    </dgm:pt>
    <dgm:pt modelId="{CFDE90CD-1483-9E48-920F-E5186E6865A6}" type="sibTrans" cxnId="{B374EDE8-2B19-CF47-B3CC-CBE44EC858DC}">
      <dgm:prSet/>
      <dgm:spPr/>
      <dgm:t>
        <a:bodyPr/>
        <a:lstStyle/>
        <a:p>
          <a:endParaRPr lang="en-US"/>
        </a:p>
      </dgm:t>
    </dgm:pt>
    <dgm:pt modelId="{AEFACEE1-E3FB-C24C-97A8-81B6215664C2}">
      <dgm:prSet phldrT="[Text]" custT="1"/>
      <dgm:spPr/>
      <dgm:t>
        <a:bodyPr/>
        <a:lstStyle/>
        <a:p>
          <a:r>
            <a:rPr lang="en-US" sz="1600" b="1" dirty="0"/>
            <a:t>Adaptive</a:t>
          </a:r>
        </a:p>
      </dgm:t>
    </dgm:pt>
    <dgm:pt modelId="{87114E59-9402-284F-869D-3A603CC68CB1}" type="parTrans" cxnId="{EAAC21B1-DEE6-AB4B-BCCA-F6FA68783C1E}">
      <dgm:prSet/>
      <dgm:spPr/>
      <dgm:t>
        <a:bodyPr/>
        <a:lstStyle/>
        <a:p>
          <a:endParaRPr lang="en-US"/>
        </a:p>
      </dgm:t>
    </dgm:pt>
    <dgm:pt modelId="{BC172CC3-9ADC-5E46-A723-413D8127C7D4}" type="sibTrans" cxnId="{EAAC21B1-DEE6-AB4B-BCCA-F6FA68783C1E}">
      <dgm:prSet/>
      <dgm:spPr/>
      <dgm:t>
        <a:bodyPr/>
        <a:lstStyle/>
        <a:p>
          <a:endParaRPr lang="en-US"/>
        </a:p>
      </dgm:t>
    </dgm:pt>
    <dgm:pt modelId="{6846DE04-6183-F848-AF5B-67E81BFDA211}">
      <dgm:prSet phldrT="[Text]" custT="1"/>
      <dgm:spPr/>
      <dgm:t>
        <a:bodyPr/>
        <a:lstStyle/>
        <a:p>
          <a:r>
            <a:rPr lang="en-US" sz="1600" b="1" dirty="0"/>
            <a:t>Adaptive</a:t>
          </a:r>
        </a:p>
      </dgm:t>
    </dgm:pt>
    <dgm:pt modelId="{23677716-AF45-FD4F-A29C-6764CBE32BB3}" type="parTrans" cxnId="{899073D4-1268-5C49-BC51-0DCA43133656}">
      <dgm:prSet/>
      <dgm:spPr/>
      <dgm:t>
        <a:bodyPr/>
        <a:lstStyle/>
        <a:p>
          <a:endParaRPr lang="en-US"/>
        </a:p>
      </dgm:t>
    </dgm:pt>
    <dgm:pt modelId="{3FC2989E-7B1B-AE49-9133-050E865A8BD0}" type="sibTrans" cxnId="{899073D4-1268-5C49-BC51-0DCA43133656}">
      <dgm:prSet/>
      <dgm:spPr/>
      <dgm:t>
        <a:bodyPr/>
        <a:lstStyle/>
        <a:p>
          <a:endParaRPr lang="en-US"/>
        </a:p>
      </dgm:t>
    </dgm:pt>
    <dgm:pt modelId="{5F6B82D4-049D-5E42-8502-F869A3A874B1}">
      <dgm:prSet phldrT="[Text]" custT="1"/>
      <dgm:spPr/>
      <dgm:t>
        <a:bodyPr/>
        <a:lstStyle/>
        <a:p>
          <a:r>
            <a:rPr lang="en-US" sz="1600" dirty="0"/>
            <a:t>Also known as: CD4+</a:t>
          </a:r>
        </a:p>
      </dgm:t>
    </dgm:pt>
    <dgm:pt modelId="{CD629301-ADE8-4D4C-A7E0-2AB2D5FD7F8D}" type="parTrans" cxnId="{748C237E-AF02-3C46-BA3D-A9EC1A9AC934}">
      <dgm:prSet/>
      <dgm:spPr/>
      <dgm:t>
        <a:bodyPr/>
        <a:lstStyle/>
        <a:p>
          <a:endParaRPr lang="en-US"/>
        </a:p>
      </dgm:t>
    </dgm:pt>
    <dgm:pt modelId="{2A70DC7C-94A7-1D47-A59E-4D01350AA465}" type="sibTrans" cxnId="{748C237E-AF02-3C46-BA3D-A9EC1A9AC934}">
      <dgm:prSet/>
      <dgm:spPr/>
      <dgm:t>
        <a:bodyPr/>
        <a:lstStyle/>
        <a:p>
          <a:endParaRPr lang="en-US"/>
        </a:p>
      </dgm:t>
    </dgm:pt>
    <dgm:pt modelId="{65CECAB0-E8A0-5749-8D94-3F080773040A}">
      <dgm:prSet phldrT="[Text]" custT="1"/>
      <dgm:spPr/>
      <dgm:t>
        <a:bodyPr/>
        <a:lstStyle/>
        <a:p>
          <a:r>
            <a:rPr lang="en-US" sz="1600" dirty="0"/>
            <a:t>Produce cytokines to direct an immune response against a pathogen</a:t>
          </a:r>
        </a:p>
      </dgm:t>
    </dgm:pt>
    <dgm:pt modelId="{2044A32D-ABC2-AC41-9421-EB81075AAA9F}" type="parTrans" cxnId="{0239ED86-6EE8-1440-9278-B2F9FC0ABAEB}">
      <dgm:prSet/>
      <dgm:spPr/>
      <dgm:t>
        <a:bodyPr/>
        <a:lstStyle/>
        <a:p>
          <a:endParaRPr lang="en-US"/>
        </a:p>
      </dgm:t>
    </dgm:pt>
    <dgm:pt modelId="{3F2DCE55-5E91-1E43-938C-471FCA5E4C37}" type="sibTrans" cxnId="{0239ED86-6EE8-1440-9278-B2F9FC0ABAEB}">
      <dgm:prSet/>
      <dgm:spPr/>
      <dgm:t>
        <a:bodyPr/>
        <a:lstStyle/>
        <a:p>
          <a:endParaRPr lang="en-US"/>
        </a:p>
      </dgm:t>
    </dgm:pt>
    <dgm:pt modelId="{27C080A8-7589-6F43-A7CB-7600DD8B23F4}">
      <dgm:prSet phldrT="[Text]" custT="1"/>
      <dgm:spPr/>
      <dgm:t>
        <a:bodyPr/>
        <a:lstStyle/>
        <a:p>
          <a:r>
            <a:rPr lang="en-US" sz="1600" dirty="0"/>
            <a:t>Necessary to activate B-cells and Cytotoxic T-Cells</a:t>
          </a:r>
        </a:p>
      </dgm:t>
    </dgm:pt>
    <dgm:pt modelId="{836A78D2-CA16-2242-BE65-B383B54A67A7}" type="parTrans" cxnId="{5CB4F8F3-CD46-8E42-A4A4-F1C8C3B0990F}">
      <dgm:prSet/>
      <dgm:spPr/>
      <dgm:t>
        <a:bodyPr/>
        <a:lstStyle/>
        <a:p>
          <a:endParaRPr lang="en-US"/>
        </a:p>
      </dgm:t>
    </dgm:pt>
    <dgm:pt modelId="{4A77CF38-0978-9845-89F9-639A99274BC8}" type="sibTrans" cxnId="{5CB4F8F3-CD46-8E42-A4A4-F1C8C3B0990F}">
      <dgm:prSet/>
      <dgm:spPr/>
      <dgm:t>
        <a:bodyPr/>
        <a:lstStyle/>
        <a:p>
          <a:endParaRPr lang="en-US"/>
        </a:p>
      </dgm:t>
    </dgm:pt>
    <dgm:pt modelId="{BAE7607F-DE83-2C44-9F0D-E941234E3BA0}">
      <dgm:prSet phldrT="[Text]" custT="1"/>
      <dgm:spPr/>
      <dgm:t>
        <a:bodyPr/>
        <a:lstStyle/>
        <a:p>
          <a:r>
            <a:rPr lang="en-US" sz="1600" dirty="0"/>
            <a:t>Act to suppress immune response</a:t>
          </a:r>
        </a:p>
      </dgm:t>
    </dgm:pt>
    <dgm:pt modelId="{02690351-D73A-0043-ABBF-EECABBE77674}" type="parTrans" cxnId="{10F280AF-D8BE-564D-8C1C-14D4F5334247}">
      <dgm:prSet/>
      <dgm:spPr/>
      <dgm:t>
        <a:bodyPr/>
        <a:lstStyle/>
        <a:p>
          <a:endParaRPr lang="en-US"/>
        </a:p>
      </dgm:t>
    </dgm:pt>
    <dgm:pt modelId="{CA5DA34C-36C3-C143-AB2B-605EBB672DC9}" type="sibTrans" cxnId="{10F280AF-D8BE-564D-8C1C-14D4F5334247}">
      <dgm:prSet/>
      <dgm:spPr/>
      <dgm:t>
        <a:bodyPr/>
        <a:lstStyle/>
        <a:p>
          <a:endParaRPr lang="en-US"/>
        </a:p>
      </dgm:t>
    </dgm:pt>
    <dgm:pt modelId="{6D5C5B53-34F0-A94E-BF6E-8E7C4C9557B2}">
      <dgm:prSet phldrT="[Text]" custT="1"/>
      <dgm:spPr/>
      <dgm:t>
        <a:bodyPr/>
        <a:lstStyle/>
        <a:p>
          <a:r>
            <a:rPr lang="en-US" sz="1600" dirty="0"/>
            <a:t>Help maintain homeostasis and self-tolerance</a:t>
          </a:r>
        </a:p>
      </dgm:t>
    </dgm:pt>
    <dgm:pt modelId="{D9E50B2E-8660-3540-9C36-2237405833B5}" type="parTrans" cxnId="{2A49CCFC-7438-9A40-880F-A37A1B86B529}">
      <dgm:prSet/>
      <dgm:spPr/>
      <dgm:t>
        <a:bodyPr/>
        <a:lstStyle/>
        <a:p>
          <a:endParaRPr lang="en-US"/>
        </a:p>
      </dgm:t>
    </dgm:pt>
    <dgm:pt modelId="{31D58E87-2B69-D246-9152-8CD92A52A6A7}" type="sibTrans" cxnId="{2A49CCFC-7438-9A40-880F-A37A1B86B529}">
      <dgm:prSet/>
      <dgm:spPr/>
      <dgm:t>
        <a:bodyPr/>
        <a:lstStyle/>
        <a:p>
          <a:endParaRPr lang="en-US"/>
        </a:p>
      </dgm:t>
    </dgm:pt>
    <dgm:pt modelId="{77F1D5AB-9E9A-C94C-AB29-29EB8153FE1F}">
      <dgm:prSet phldrT="[Text]" custT="1"/>
      <dgm:spPr/>
      <dgm:t>
        <a:bodyPr/>
        <a:lstStyle/>
        <a:p>
          <a:r>
            <a:rPr lang="en-US" sz="1600" dirty="0"/>
            <a:t>Able to inhibit T-cell proliferation, cytokine production and autoimmunity</a:t>
          </a:r>
        </a:p>
        <a:p>
          <a:endParaRPr lang="en-US" sz="1500" dirty="0"/>
        </a:p>
      </dgm:t>
    </dgm:pt>
    <dgm:pt modelId="{FE8F7EE7-FC2A-2545-AE90-85A8C1D6F968}" type="parTrans" cxnId="{8A5AE0AB-CAE9-EA42-9D5E-A0EB797840CF}">
      <dgm:prSet/>
      <dgm:spPr/>
      <dgm:t>
        <a:bodyPr/>
        <a:lstStyle/>
        <a:p>
          <a:endParaRPr lang="en-US"/>
        </a:p>
      </dgm:t>
    </dgm:pt>
    <dgm:pt modelId="{53F4EAD4-F89B-4740-8014-D3F9277E0348}" type="sibTrans" cxnId="{8A5AE0AB-CAE9-EA42-9D5E-A0EB797840CF}">
      <dgm:prSet/>
      <dgm:spPr/>
      <dgm:t>
        <a:bodyPr/>
        <a:lstStyle/>
        <a:p>
          <a:endParaRPr lang="en-US"/>
        </a:p>
      </dgm:t>
    </dgm:pt>
    <dgm:pt modelId="{6C311D98-6AB5-074F-8D1B-2AEC12E3E49C}">
      <dgm:prSet custT="1"/>
      <dgm:spPr/>
      <dgm:t>
        <a:bodyPr/>
        <a:lstStyle/>
        <a:p>
          <a:pPr>
            <a:buFont typeface="Arial" panose="020B0604020202020204" pitchFamily="34" charset="0"/>
            <a:buChar char="•"/>
          </a:pPr>
          <a:r>
            <a:rPr lang="en-US" sz="1600" b="1" dirty="0"/>
            <a:t>Innate</a:t>
          </a:r>
        </a:p>
      </dgm:t>
    </dgm:pt>
    <dgm:pt modelId="{BE4148F5-4634-8A4A-8D05-0A643CF94743}" type="sibTrans" cxnId="{270216FD-012A-5945-9103-9A0DB050F3DF}">
      <dgm:prSet/>
      <dgm:spPr/>
      <dgm:t>
        <a:bodyPr/>
        <a:lstStyle/>
        <a:p>
          <a:endParaRPr lang="en-US"/>
        </a:p>
      </dgm:t>
    </dgm:pt>
    <dgm:pt modelId="{38ABC582-8918-414F-9FB9-4D7D8D428190}" type="parTrans" cxnId="{270216FD-012A-5945-9103-9A0DB050F3DF}">
      <dgm:prSet/>
      <dgm:spPr/>
      <dgm:t>
        <a:bodyPr/>
        <a:lstStyle/>
        <a:p>
          <a:endParaRPr lang="en-US"/>
        </a:p>
      </dgm:t>
    </dgm:pt>
    <dgm:pt modelId="{45662C23-5F23-F440-904D-74026D748A05}">
      <dgm:prSet custT="1"/>
      <dgm:spPr/>
      <dgm:t>
        <a:bodyPr/>
        <a:lstStyle/>
        <a:p>
          <a:pPr>
            <a:buFont typeface="Arial" panose="020B0604020202020204" pitchFamily="34" charset="0"/>
            <a:buChar char="•"/>
          </a:pPr>
          <a:r>
            <a:rPr lang="en-US" sz="1600" dirty="0"/>
            <a:t>Defend the host from tumors and virally infected cells </a:t>
          </a:r>
        </a:p>
      </dgm:t>
    </dgm:pt>
    <dgm:pt modelId="{E05D346E-FADE-AC47-8596-5EA69F69EE57}" type="sibTrans" cxnId="{EA48CA2F-524D-494E-A739-E771E7865A8A}">
      <dgm:prSet/>
      <dgm:spPr/>
      <dgm:t>
        <a:bodyPr/>
        <a:lstStyle/>
        <a:p>
          <a:endParaRPr lang="en-US"/>
        </a:p>
      </dgm:t>
    </dgm:pt>
    <dgm:pt modelId="{3996E261-F249-7A48-A829-DE101BC61E84}" type="parTrans" cxnId="{EA48CA2F-524D-494E-A739-E771E7865A8A}">
      <dgm:prSet/>
      <dgm:spPr/>
      <dgm:t>
        <a:bodyPr/>
        <a:lstStyle/>
        <a:p>
          <a:endParaRPr lang="en-US"/>
        </a:p>
      </dgm:t>
    </dgm:pt>
    <dgm:pt modelId="{1A5A6D56-4481-D945-B125-E9029A12AC22}">
      <dgm:prSet custT="1"/>
      <dgm:spPr/>
      <dgm:t>
        <a:bodyPr/>
        <a:lstStyle/>
        <a:p>
          <a:pPr>
            <a:buFont typeface="Arial" panose="020B0604020202020204" pitchFamily="34" charset="0"/>
            <a:buChar char="•"/>
          </a:pPr>
          <a:r>
            <a:rPr lang="en-US" sz="1600" dirty="0"/>
            <a:t>Do not require prior activation</a:t>
          </a:r>
        </a:p>
      </dgm:t>
    </dgm:pt>
    <dgm:pt modelId="{822BB7E2-3732-C546-B2DA-197FF0F3BA74}" type="sibTrans" cxnId="{EE2DD43D-F959-D94C-8F16-5CBF268949A7}">
      <dgm:prSet/>
      <dgm:spPr/>
      <dgm:t>
        <a:bodyPr/>
        <a:lstStyle/>
        <a:p>
          <a:endParaRPr lang="en-US"/>
        </a:p>
      </dgm:t>
    </dgm:pt>
    <dgm:pt modelId="{81E5331A-E3CF-7F47-B382-9EEC076C18E5}" type="parTrans" cxnId="{EE2DD43D-F959-D94C-8F16-5CBF268949A7}">
      <dgm:prSet/>
      <dgm:spPr/>
      <dgm:t>
        <a:bodyPr/>
        <a:lstStyle/>
        <a:p>
          <a:endParaRPr lang="en-US"/>
        </a:p>
      </dgm:t>
    </dgm:pt>
    <dgm:pt modelId="{66B8C426-3F33-0546-A460-E27BE7B86B46}">
      <dgm:prSet custT="1"/>
      <dgm:spPr/>
      <dgm:t>
        <a:bodyPr/>
        <a:lstStyle/>
        <a:p>
          <a:pPr>
            <a:buFont typeface="Arial" panose="020B0604020202020204" pitchFamily="34" charset="0"/>
            <a:buChar char="•"/>
          </a:pPr>
          <a:r>
            <a:rPr lang="en-US" sz="1600" dirty="0"/>
            <a:t>Release cytotoxic granules that destroy altered cells </a:t>
          </a:r>
        </a:p>
      </dgm:t>
    </dgm:pt>
    <dgm:pt modelId="{E34421B9-B455-5245-B715-48B571E6842E}" type="sibTrans" cxnId="{C72F80B4-0EA4-304D-AE65-313B1A19D0DE}">
      <dgm:prSet/>
      <dgm:spPr/>
      <dgm:t>
        <a:bodyPr/>
        <a:lstStyle/>
        <a:p>
          <a:endParaRPr lang="en-US"/>
        </a:p>
      </dgm:t>
    </dgm:pt>
    <dgm:pt modelId="{15687CF5-51F7-584C-B23C-805AE93F033D}" type="parTrans" cxnId="{C72F80B4-0EA4-304D-AE65-313B1A19D0DE}">
      <dgm:prSet/>
      <dgm:spPr/>
      <dgm:t>
        <a:bodyPr/>
        <a:lstStyle/>
        <a:p>
          <a:endParaRPr lang="en-US"/>
        </a:p>
      </dgm:t>
    </dgm:pt>
    <dgm:pt modelId="{0391F8A5-3D09-0042-AA1A-37885FAD42D3}" type="pres">
      <dgm:prSet presAssocID="{C85169FA-096A-084F-A30C-2E1FBADBB66A}" presName="Name0" presStyleCnt="0">
        <dgm:presLayoutVars>
          <dgm:dir/>
          <dgm:resizeHandles val="exact"/>
        </dgm:presLayoutVars>
      </dgm:prSet>
      <dgm:spPr/>
      <dgm:t>
        <a:bodyPr/>
        <a:lstStyle/>
        <a:p>
          <a:endParaRPr lang="en-US"/>
        </a:p>
      </dgm:t>
    </dgm:pt>
    <dgm:pt modelId="{4F4AA4BD-09B5-7B44-A1E1-05C9615F058D}" type="pres">
      <dgm:prSet presAssocID="{7785D76C-1562-884F-B0C3-F862F8556C19}" presName="compNode" presStyleCnt="0"/>
      <dgm:spPr/>
    </dgm:pt>
    <dgm:pt modelId="{8E0ADA5A-F173-7E4C-A1BB-8CBF0459E613}" type="pres">
      <dgm:prSet presAssocID="{7785D76C-1562-884F-B0C3-F862F8556C19}" presName="pictRect" presStyleLbl="node1" presStyleIdx="0" presStyleCnt="4" custLinFactNeighborX="-204" custLinFactNeighborY="-46307"/>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B4414A64-9ED7-B24D-9079-C161E4189727}" type="pres">
      <dgm:prSet presAssocID="{7785D76C-1562-884F-B0C3-F862F8556C19}" presName="textRect" presStyleLbl="revTx" presStyleIdx="0" presStyleCnt="4" custScaleY="294097" custLinFactNeighborX="-204" custLinFactNeighborY="74873">
        <dgm:presLayoutVars>
          <dgm:bulletEnabled val="1"/>
        </dgm:presLayoutVars>
      </dgm:prSet>
      <dgm:spPr/>
      <dgm:t>
        <a:bodyPr/>
        <a:lstStyle/>
        <a:p>
          <a:endParaRPr lang="en-US"/>
        </a:p>
      </dgm:t>
    </dgm:pt>
    <dgm:pt modelId="{470EF354-3789-3341-9E0D-984CFE51621E}" type="pres">
      <dgm:prSet presAssocID="{5BD648A4-AD78-8F4A-81E5-D8DF62ED33BF}" presName="sibTrans" presStyleLbl="sibTrans2D1" presStyleIdx="0" presStyleCnt="0"/>
      <dgm:spPr/>
      <dgm:t>
        <a:bodyPr/>
        <a:lstStyle/>
        <a:p>
          <a:endParaRPr lang="en-US"/>
        </a:p>
      </dgm:t>
    </dgm:pt>
    <dgm:pt modelId="{E22B6518-729C-8D44-9A5B-8C84CC6A5AF1}" type="pres">
      <dgm:prSet presAssocID="{CFBD6573-3360-074F-930B-AF809FFF1454}" presName="compNode" presStyleCnt="0"/>
      <dgm:spPr/>
    </dgm:pt>
    <dgm:pt modelId="{38BB321A-7882-8B40-907C-D47DD3B1B8A7}" type="pres">
      <dgm:prSet presAssocID="{CFBD6573-3360-074F-930B-AF809FFF1454}" presName="pictRect" presStyleLbl="node1" presStyleIdx="1" presStyleCnt="4" custLinFactNeighborX="-204" custLinFactNeighborY="-46307"/>
      <dgm:spPr>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dgm:spPr>
      <dgm:extLst>
        <a:ext uri="{E40237B7-FDA0-4F09-8148-C483321AD2D9}">
          <dgm14:cNvPr xmlns:dgm14="http://schemas.microsoft.com/office/drawing/2010/diagram" id="0" name="">
            <a:hlinkClick xmlns:r="http://schemas.openxmlformats.org/officeDocument/2006/relationships" r:id="rId4"/>
          </dgm14:cNvPr>
        </a:ext>
      </dgm:extLst>
    </dgm:pt>
    <dgm:pt modelId="{1B170452-68B7-4E4B-8A5A-43C792F60EF2}" type="pres">
      <dgm:prSet presAssocID="{CFBD6573-3360-074F-930B-AF809FFF1454}" presName="textRect" presStyleLbl="revTx" presStyleIdx="1" presStyleCnt="4" custScaleY="294097" custLinFactNeighborX="-204" custLinFactNeighborY="74873">
        <dgm:presLayoutVars>
          <dgm:bulletEnabled val="1"/>
        </dgm:presLayoutVars>
      </dgm:prSet>
      <dgm:spPr/>
      <dgm:t>
        <a:bodyPr/>
        <a:lstStyle/>
        <a:p>
          <a:endParaRPr lang="en-US"/>
        </a:p>
      </dgm:t>
    </dgm:pt>
    <dgm:pt modelId="{9FD1F143-308E-C44E-A4D5-C182EBC14FDD}" type="pres">
      <dgm:prSet presAssocID="{AD49BB6D-3699-D947-9279-6B70DF173C1E}" presName="sibTrans" presStyleLbl="sibTrans2D1" presStyleIdx="0" presStyleCnt="0"/>
      <dgm:spPr/>
      <dgm:t>
        <a:bodyPr/>
        <a:lstStyle/>
        <a:p>
          <a:endParaRPr lang="en-US"/>
        </a:p>
      </dgm:t>
    </dgm:pt>
    <dgm:pt modelId="{AB913DC4-30B6-9E46-B3EA-838A2B10102D}" type="pres">
      <dgm:prSet presAssocID="{CCCBD889-6CCC-2045-84EF-A060310F1E5A}" presName="compNode" presStyleCnt="0"/>
      <dgm:spPr/>
    </dgm:pt>
    <dgm:pt modelId="{232DAE7B-D7A5-DE4D-854B-FC35367D47F6}" type="pres">
      <dgm:prSet presAssocID="{CCCBD889-6CCC-2045-84EF-A060310F1E5A}" presName="pictRect" presStyleLbl="node1" presStyleIdx="2" presStyleCnt="4" custLinFactNeighborX="-204" custLinFactNeighborY="-46307"/>
      <dgm:spPr>
        <a:blipFill>
          <a:blip xmlns:r="http://schemas.openxmlformats.org/officeDocument/2006/relationships" r:embed="rId5">
            <a:extLst>
              <a:ext uri="{28A0092B-C50C-407E-A947-70E740481C1C}">
                <a14:useLocalDpi xmlns:a14="http://schemas.microsoft.com/office/drawing/2010/main" val="0"/>
              </a:ext>
            </a:extLst>
          </a:blip>
          <a:srcRect/>
          <a:stretch>
            <a:fillRect t="-23000" b="-23000"/>
          </a:stretch>
        </a:blipFill>
      </dgm:spPr>
      <dgm:extLst>
        <a:ext uri="{E40237B7-FDA0-4F09-8148-C483321AD2D9}">
          <dgm14:cNvPr xmlns:dgm14="http://schemas.microsoft.com/office/drawing/2010/diagram" id="0" name="">
            <a:hlinkClick xmlns:r="http://schemas.openxmlformats.org/officeDocument/2006/relationships" r:id="rId6"/>
          </dgm14:cNvPr>
        </a:ext>
      </dgm:extLst>
    </dgm:pt>
    <dgm:pt modelId="{FCB64EC3-417A-424D-BC01-CFC9122394F6}" type="pres">
      <dgm:prSet presAssocID="{CCCBD889-6CCC-2045-84EF-A060310F1E5A}" presName="textRect" presStyleLbl="revTx" presStyleIdx="2" presStyleCnt="4" custScaleY="294097" custLinFactNeighborX="-204" custLinFactNeighborY="74873">
        <dgm:presLayoutVars>
          <dgm:bulletEnabled val="1"/>
        </dgm:presLayoutVars>
      </dgm:prSet>
      <dgm:spPr/>
      <dgm:t>
        <a:bodyPr/>
        <a:lstStyle/>
        <a:p>
          <a:endParaRPr lang="en-US"/>
        </a:p>
      </dgm:t>
    </dgm:pt>
    <dgm:pt modelId="{3C3D266C-867D-6E44-93D4-90665324522C}" type="pres">
      <dgm:prSet presAssocID="{94FB9509-D9F0-4E4A-A61B-9B6FF93CC1EB}" presName="sibTrans" presStyleLbl="sibTrans2D1" presStyleIdx="0" presStyleCnt="0"/>
      <dgm:spPr/>
      <dgm:t>
        <a:bodyPr/>
        <a:lstStyle/>
        <a:p>
          <a:endParaRPr lang="en-US"/>
        </a:p>
      </dgm:t>
    </dgm:pt>
    <dgm:pt modelId="{75EDE9BD-B0BC-0747-AD72-20B78590DA39}" type="pres">
      <dgm:prSet presAssocID="{421C3DDD-AE6E-6143-8025-E3D2E506E9D0}" presName="compNode" presStyleCnt="0"/>
      <dgm:spPr/>
    </dgm:pt>
    <dgm:pt modelId="{2094A28B-7AEF-AA4A-A6F1-0C61235D38F6}" type="pres">
      <dgm:prSet presAssocID="{421C3DDD-AE6E-6143-8025-E3D2E506E9D0}" presName="pictRect" presStyleLbl="node1" presStyleIdx="3" presStyleCnt="4" custLinFactNeighborX="-204" custLinFactNeighborY="-46307"/>
      <dgm:spPr>
        <a:blipFill>
          <a:blip xmlns:r="http://schemas.openxmlformats.org/officeDocument/2006/relationships" r:embed="rId7">
            <a:extLst>
              <a:ext uri="{28A0092B-C50C-407E-A947-70E740481C1C}">
                <a14:useLocalDpi xmlns:a14="http://schemas.microsoft.com/office/drawing/2010/main" val="0"/>
              </a:ext>
            </a:extLst>
          </a:blip>
          <a:srcRect/>
          <a:stretch>
            <a:fillRect l="-31000" r="-31000"/>
          </a:stretch>
        </a:blipFill>
      </dgm:spPr>
      <dgm:extLst>
        <a:ext uri="{E40237B7-FDA0-4F09-8148-C483321AD2D9}">
          <dgm14:cNvPr xmlns:dgm14="http://schemas.microsoft.com/office/drawing/2010/diagram" id="0" name="">
            <a:hlinkClick xmlns:r="http://schemas.openxmlformats.org/officeDocument/2006/relationships" r:id="rId8"/>
          </dgm14:cNvPr>
        </a:ext>
      </dgm:extLst>
    </dgm:pt>
    <dgm:pt modelId="{756365E0-F2AF-4A46-8E44-1932803572F5}" type="pres">
      <dgm:prSet presAssocID="{421C3DDD-AE6E-6143-8025-E3D2E506E9D0}" presName="textRect" presStyleLbl="revTx" presStyleIdx="3" presStyleCnt="4" custScaleY="294097" custLinFactNeighborX="-204" custLinFactNeighborY="74873">
        <dgm:presLayoutVars>
          <dgm:bulletEnabled val="1"/>
        </dgm:presLayoutVars>
      </dgm:prSet>
      <dgm:spPr/>
      <dgm:t>
        <a:bodyPr/>
        <a:lstStyle/>
        <a:p>
          <a:endParaRPr lang="en-US"/>
        </a:p>
      </dgm:t>
    </dgm:pt>
  </dgm:ptLst>
  <dgm:cxnLst>
    <dgm:cxn modelId="{CED883E8-695F-7F44-8D9F-4388422E1B91}" type="presOf" srcId="{FC7A3147-3532-904B-BA33-C42CDEAFE9E0}" destId="{1B170452-68B7-4E4B-8A5A-43C792F60EF2}" srcOrd="0" destOrd="2" presId="urn:microsoft.com/office/officeart/2005/8/layout/pList1"/>
    <dgm:cxn modelId="{136630E9-5C77-264E-B28E-8485B7C59FC0}" type="presOf" srcId="{5BD648A4-AD78-8F4A-81E5-D8DF62ED33BF}" destId="{470EF354-3789-3341-9E0D-984CFE51621E}" srcOrd="0" destOrd="0" presId="urn:microsoft.com/office/officeart/2005/8/layout/pList1"/>
    <dgm:cxn modelId="{0924E4E5-6669-614D-9212-72E55BF7E2CF}" srcId="{CFBD6573-3360-074F-930B-AF809FFF1454}" destId="{FC7A3147-3532-904B-BA33-C42CDEAFE9E0}" srcOrd="1" destOrd="0" parTransId="{F23786E1-392A-174C-97E9-45FB625F5A9D}" sibTransId="{E197B860-D59D-5E46-A314-4F461060F4CA}"/>
    <dgm:cxn modelId="{1D86BCD3-951A-4C47-8C22-1BFF8E3D37A3}" type="presOf" srcId="{77F1D5AB-9E9A-C94C-AB29-29EB8153FE1F}" destId="{756365E0-F2AF-4A46-8E44-1932803572F5}" srcOrd="0" destOrd="4" presId="urn:microsoft.com/office/officeart/2005/8/layout/pList1"/>
    <dgm:cxn modelId="{EA48CA2F-524D-494E-A739-E771E7865A8A}" srcId="{7785D76C-1562-884F-B0C3-F862F8556C19}" destId="{45662C23-5F23-F440-904D-74026D748A05}" srcOrd="1" destOrd="0" parTransId="{3996E261-F249-7A48-A829-DE101BC61E84}" sibTransId="{E05D346E-FADE-AC47-8596-5EA69F69EE57}"/>
    <dgm:cxn modelId="{10F280AF-D8BE-564D-8C1C-14D4F5334247}" srcId="{421C3DDD-AE6E-6143-8025-E3D2E506E9D0}" destId="{BAE7607F-DE83-2C44-9F0D-E941234E3BA0}" srcOrd="1" destOrd="0" parTransId="{02690351-D73A-0043-ABBF-EECABBE77674}" sibTransId="{CA5DA34C-36C3-C143-AB2B-605EBB672DC9}"/>
    <dgm:cxn modelId="{DB224248-0477-8744-ABA1-A76CFD6F327E}" type="presOf" srcId="{421C3DDD-AE6E-6143-8025-E3D2E506E9D0}" destId="{756365E0-F2AF-4A46-8E44-1932803572F5}" srcOrd="0" destOrd="0" presId="urn:microsoft.com/office/officeart/2005/8/layout/pList1"/>
    <dgm:cxn modelId="{7598C858-FFEA-BC44-988F-D67E3BA0F457}" type="presOf" srcId="{AEFACEE1-E3FB-C24C-97A8-81B6215664C2}" destId="{FCB64EC3-417A-424D-BC01-CFC9122394F6}" srcOrd="0" destOrd="1" presId="urn:microsoft.com/office/officeart/2005/8/layout/pList1"/>
    <dgm:cxn modelId="{5CB4F8F3-CD46-8E42-A4A4-F1C8C3B0990F}" srcId="{CCCBD889-6CCC-2045-84EF-A060310F1E5A}" destId="{27C080A8-7589-6F43-A7CB-7600DD8B23F4}" srcOrd="3" destOrd="0" parTransId="{836A78D2-CA16-2242-BE65-B383B54A67A7}" sibTransId="{4A77CF38-0978-9845-89F9-639A99274BC8}"/>
    <dgm:cxn modelId="{670913F1-99E3-FB4A-BC32-2D467DA29A48}" type="presOf" srcId="{45662C23-5F23-F440-904D-74026D748A05}" destId="{B4414A64-9ED7-B24D-9079-C161E4189727}" srcOrd="0" destOrd="2" presId="urn:microsoft.com/office/officeart/2005/8/layout/pList1"/>
    <dgm:cxn modelId="{0239ED86-6EE8-1440-9278-B2F9FC0ABAEB}" srcId="{CCCBD889-6CCC-2045-84EF-A060310F1E5A}" destId="{65CECAB0-E8A0-5749-8D94-3F080773040A}" srcOrd="2" destOrd="0" parTransId="{2044A32D-ABC2-AC41-9421-EB81075AAA9F}" sibTransId="{3F2DCE55-5E91-1E43-938C-471FCA5E4C37}"/>
    <dgm:cxn modelId="{2A49CCFC-7438-9A40-880F-A37A1B86B529}" srcId="{421C3DDD-AE6E-6143-8025-E3D2E506E9D0}" destId="{6D5C5B53-34F0-A94E-BF6E-8E7C4C9557B2}" srcOrd="2" destOrd="0" parTransId="{D9E50B2E-8660-3540-9C36-2237405833B5}" sibTransId="{31D58E87-2B69-D246-9152-8CD92A52A6A7}"/>
    <dgm:cxn modelId="{948D6526-16E7-D842-AC6F-01160E3F2550}" srcId="{C85169FA-096A-084F-A30C-2E1FBADBB66A}" destId="{421C3DDD-AE6E-6143-8025-E3D2E506E9D0}" srcOrd="3" destOrd="0" parTransId="{FABBD014-4A7F-A441-B934-EDB2BB4DD373}" sibTransId="{D67B7786-F1FE-4944-934C-1F655718C8BD}"/>
    <dgm:cxn modelId="{EE2DD43D-F959-D94C-8F16-5CBF268949A7}" srcId="{7785D76C-1562-884F-B0C3-F862F8556C19}" destId="{1A5A6D56-4481-D945-B125-E9029A12AC22}" srcOrd="2" destOrd="0" parTransId="{81E5331A-E3CF-7F47-B382-9EEC076C18E5}" sibTransId="{822BB7E2-3732-C546-B2DA-197FF0F3BA74}"/>
    <dgm:cxn modelId="{423C0FD8-597B-8745-8FEB-1628D80ADDE7}" type="presOf" srcId="{9F95DDFC-E5B0-5041-9D29-AF1041C2E458}" destId="{1B170452-68B7-4E4B-8A5A-43C792F60EF2}" srcOrd="0" destOrd="3" presId="urn:microsoft.com/office/officeart/2005/8/layout/pList1"/>
    <dgm:cxn modelId="{8A5AE0AB-CAE9-EA42-9D5E-A0EB797840CF}" srcId="{421C3DDD-AE6E-6143-8025-E3D2E506E9D0}" destId="{77F1D5AB-9E9A-C94C-AB29-29EB8153FE1F}" srcOrd="3" destOrd="0" parTransId="{FE8F7EE7-FC2A-2545-AE90-85A8C1D6F968}" sibTransId="{53F4EAD4-F89B-4740-8014-D3F9277E0348}"/>
    <dgm:cxn modelId="{C72F80B4-0EA4-304D-AE65-313B1A19D0DE}" srcId="{7785D76C-1562-884F-B0C3-F862F8556C19}" destId="{66B8C426-3F33-0546-A460-E27BE7B86B46}" srcOrd="3" destOrd="0" parTransId="{15687CF5-51F7-584C-B23C-805AE93F033D}" sibTransId="{E34421B9-B455-5245-B715-48B571E6842E}"/>
    <dgm:cxn modelId="{B7A904FD-9EEB-A24E-A13C-617A3A96F9F0}" srcId="{CFBD6573-3360-074F-930B-AF809FFF1454}" destId="{9F95DDFC-E5B0-5041-9D29-AF1041C2E458}" srcOrd="2" destOrd="0" parTransId="{F059F8E8-65A5-CF41-ABCC-992B0D4553AA}" sibTransId="{80F9FECD-D591-E748-B298-992AF428C10E}"/>
    <dgm:cxn modelId="{899073D4-1268-5C49-BC51-0DCA43133656}" srcId="{421C3DDD-AE6E-6143-8025-E3D2E506E9D0}" destId="{6846DE04-6183-F848-AF5B-67E81BFDA211}" srcOrd="0" destOrd="0" parTransId="{23677716-AF45-FD4F-A29C-6764CBE32BB3}" sibTransId="{3FC2989E-7B1B-AE49-9133-050E865A8BD0}"/>
    <dgm:cxn modelId="{840F3B1F-8CF6-A944-95BA-D036167D8901}" type="presOf" srcId="{CCCBD889-6CCC-2045-84EF-A060310F1E5A}" destId="{FCB64EC3-417A-424D-BC01-CFC9122394F6}" srcOrd="0" destOrd="0" presId="urn:microsoft.com/office/officeart/2005/8/layout/pList1"/>
    <dgm:cxn modelId="{DC8CC695-2EF5-0543-AF6E-C0E090EE5D02}" type="presOf" srcId="{66B8C426-3F33-0546-A460-E27BE7B86B46}" destId="{B4414A64-9ED7-B24D-9079-C161E4189727}" srcOrd="0" destOrd="4" presId="urn:microsoft.com/office/officeart/2005/8/layout/pList1"/>
    <dgm:cxn modelId="{F0069EBC-7903-184B-9ACA-73AEE88E2311}" type="presOf" srcId="{27C080A8-7589-6F43-A7CB-7600DD8B23F4}" destId="{FCB64EC3-417A-424D-BC01-CFC9122394F6}" srcOrd="0" destOrd="4" presId="urn:microsoft.com/office/officeart/2005/8/layout/pList1"/>
    <dgm:cxn modelId="{748C237E-AF02-3C46-BA3D-A9EC1A9AC934}" srcId="{CCCBD889-6CCC-2045-84EF-A060310F1E5A}" destId="{5F6B82D4-049D-5E42-8502-F869A3A874B1}" srcOrd="1" destOrd="0" parTransId="{CD629301-ADE8-4D4C-A7E0-2AB2D5FD7F8D}" sibTransId="{2A70DC7C-94A7-1D47-A59E-4D01350AA465}"/>
    <dgm:cxn modelId="{D75BF6E8-AE89-6445-A5D7-F68A07F41EFF}" type="presOf" srcId="{6846DE04-6183-F848-AF5B-67E81BFDA211}" destId="{756365E0-F2AF-4A46-8E44-1932803572F5}" srcOrd="0" destOrd="1" presId="urn:microsoft.com/office/officeart/2005/8/layout/pList1"/>
    <dgm:cxn modelId="{10B05A7C-00FE-F34B-AA57-BAB5F5D15657}" type="presOf" srcId="{CFBD6573-3360-074F-930B-AF809FFF1454}" destId="{1B170452-68B7-4E4B-8A5A-43C792F60EF2}" srcOrd="0" destOrd="0" presId="urn:microsoft.com/office/officeart/2005/8/layout/pList1"/>
    <dgm:cxn modelId="{37FA65DC-E837-104D-957A-4F65FCC105CE}" type="presOf" srcId="{94FB9509-D9F0-4E4A-A61B-9B6FF93CC1EB}" destId="{3C3D266C-867D-6E44-93D4-90665324522C}" srcOrd="0" destOrd="0" presId="urn:microsoft.com/office/officeart/2005/8/layout/pList1"/>
    <dgm:cxn modelId="{E958FC06-439B-CE43-B03B-B8F066F177B8}" type="presOf" srcId="{BAE7607F-DE83-2C44-9F0D-E941234E3BA0}" destId="{756365E0-F2AF-4A46-8E44-1932803572F5}" srcOrd="0" destOrd="2" presId="urn:microsoft.com/office/officeart/2005/8/layout/pList1"/>
    <dgm:cxn modelId="{CD974BB2-5B18-D940-8658-00E78C0C8748}" srcId="{C85169FA-096A-084F-A30C-2E1FBADBB66A}" destId="{7785D76C-1562-884F-B0C3-F862F8556C19}" srcOrd="0" destOrd="0" parTransId="{4C261986-C8EF-764D-896F-936B08070B81}" sibTransId="{5BD648A4-AD78-8F4A-81E5-D8DF62ED33BF}"/>
    <dgm:cxn modelId="{7EF0715C-4E82-E848-93AF-E8D163DF3594}" type="presOf" srcId="{C85169FA-096A-084F-A30C-2E1FBADBB66A}" destId="{0391F8A5-3D09-0042-AA1A-37885FAD42D3}" srcOrd="0" destOrd="0" presId="urn:microsoft.com/office/officeart/2005/8/layout/pList1"/>
    <dgm:cxn modelId="{863F0B02-C411-1947-828F-0F81E9C40DB9}" type="presOf" srcId="{6C311D98-6AB5-074F-8D1B-2AEC12E3E49C}" destId="{B4414A64-9ED7-B24D-9079-C161E4189727}" srcOrd="0" destOrd="1" presId="urn:microsoft.com/office/officeart/2005/8/layout/pList1"/>
    <dgm:cxn modelId="{270216FD-012A-5945-9103-9A0DB050F3DF}" srcId="{7785D76C-1562-884F-B0C3-F862F8556C19}" destId="{6C311D98-6AB5-074F-8D1B-2AEC12E3E49C}" srcOrd="0" destOrd="0" parTransId="{38ABC582-8918-414F-9FB9-4D7D8D428190}" sibTransId="{BE4148F5-4634-8A4A-8D05-0A643CF94743}"/>
    <dgm:cxn modelId="{E8B2C4DC-C471-D24B-B04E-B82C51ED5FA6}" type="presOf" srcId="{7785D76C-1562-884F-B0C3-F862F8556C19}" destId="{B4414A64-9ED7-B24D-9079-C161E4189727}" srcOrd="0" destOrd="0" presId="urn:microsoft.com/office/officeart/2005/8/layout/pList1"/>
    <dgm:cxn modelId="{8460DE25-A597-5A43-B8B4-E7D76BE14063}" srcId="{C85169FA-096A-084F-A30C-2E1FBADBB66A}" destId="{CCCBD889-6CCC-2045-84EF-A060310F1E5A}" srcOrd="2" destOrd="0" parTransId="{63F75409-9070-EE48-90EA-A9E457A66ACB}" sibTransId="{94FB9509-D9F0-4E4A-A61B-9B6FF93CC1EB}"/>
    <dgm:cxn modelId="{5923703E-E375-8346-A442-DA32D125F93B}" type="presOf" srcId="{65CECAB0-E8A0-5749-8D94-3F080773040A}" destId="{FCB64EC3-417A-424D-BC01-CFC9122394F6}" srcOrd="0" destOrd="3" presId="urn:microsoft.com/office/officeart/2005/8/layout/pList1"/>
    <dgm:cxn modelId="{EAAC21B1-DEE6-AB4B-BCCA-F6FA68783C1E}" srcId="{CCCBD889-6CCC-2045-84EF-A060310F1E5A}" destId="{AEFACEE1-E3FB-C24C-97A8-81B6215664C2}" srcOrd="0" destOrd="0" parTransId="{87114E59-9402-284F-869D-3A603CC68CB1}" sibTransId="{BC172CC3-9ADC-5E46-A723-413D8127C7D4}"/>
    <dgm:cxn modelId="{B7EF4EDA-6228-CE49-89D2-7581ABA54DDE}" type="presOf" srcId="{5F6B82D4-049D-5E42-8502-F869A3A874B1}" destId="{FCB64EC3-417A-424D-BC01-CFC9122394F6}" srcOrd="0" destOrd="2" presId="urn:microsoft.com/office/officeart/2005/8/layout/pList1"/>
    <dgm:cxn modelId="{DC711CF6-DC26-E04D-8992-8A8A8EA2782E}" type="presOf" srcId="{1A5A6D56-4481-D945-B125-E9029A12AC22}" destId="{B4414A64-9ED7-B24D-9079-C161E4189727}" srcOrd="0" destOrd="3" presId="urn:microsoft.com/office/officeart/2005/8/layout/pList1"/>
    <dgm:cxn modelId="{E53B681A-47E9-6A42-924E-C01C7B09EC12}" type="presOf" srcId="{AD49BB6D-3699-D947-9279-6B70DF173C1E}" destId="{9FD1F143-308E-C44E-A4D5-C182EBC14FDD}" srcOrd="0" destOrd="0" presId="urn:microsoft.com/office/officeart/2005/8/layout/pList1"/>
    <dgm:cxn modelId="{1984EC46-35E7-EF4B-A412-1DBEE9A142BB}" type="presOf" srcId="{D93721FE-4AFE-0246-9919-050EB4C828D8}" destId="{1B170452-68B7-4E4B-8A5A-43C792F60EF2}" srcOrd="0" destOrd="1" presId="urn:microsoft.com/office/officeart/2005/8/layout/pList1"/>
    <dgm:cxn modelId="{E83C9BD5-377E-DE4B-929B-7D3437B95918}" srcId="{C85169FA-096A-084F-A30C-2E1FBADBB66A}" destId="{CFBD6573-3360-074F-930B-AF809FFF1454}" srcOrd="1" destOrd="0" parTransId="{82AEA3BA-DA74-6E45-B6F5-FBDF83AB8807}" sibTransId="{AD49BB6D-3699-D947-9279-6B70DF173C1E}"/>
    <dgm:cxn modelId="{B374EDE8-2B19-CF47-B3CC-CBE44EC858DC}" srcId="{CFBD6573-3360-074F-930B-AF809FFF1454}" destId="{D93721FE-4AFE-0246-9919-050EB4C828D8}" srcOrd="0" destOrd="0" parTransId="{6B8700D5-D412-B147-A97D-E49CD37397EA}" sibTransId="{CFDE90CD-1483-9E48-920F-E5186E6865A6}"/>
    <dgm:cxn modelId="{23AA1BCB-0ED6-B84B-83E7-2283317492EF}" type="presOf" srcId="{6D5C5B53-34F0-A94E-BF6E-8E7C4C9557B2}" destId="{756365E0-F2AF-4A46-8E44-1932803572F5}" srcOrd="0" destOrd="3" presId="urn:microsoft.com/office/officeart/2005/8/layout/pList1"/>
    <dgm:cxn modelId="{0F9CB72A-D494-FA42-ACA3-68187C768212}" type="presParOf" srcId="{0391F8A5-3D09-0042-AA1A-37885FAD42D3}" destId="{4F4AA4BD-09B5-7B44-A1E1-05C9615F058D}" srcOrd="0" destOrd="0" presId="urn:microsoft.com/office/officeart/2005/8/layout/pList1"/>
    <dgm:cxn modelId="{985FEFE3-B760-F644-9F14-BDEC2EA12348}" type="presParOf" srcId="{4F4AA4BD-09B5-7B44-A1E1-05C9615F058D}" destId="{8E0ADA5A-F173-7E4C-A1BB-8CBF0459E613}" srcOrd="0" destOrd="0" presId="urn:microsoft.com/office/officeart/2005/8/layout/pList1"/>
    <dgm:cxn modelId="{ACE9438F-18F6-7D45-912D-70F78F4EF10F}" type="presParOf" srcId="{4F4AA4BD-09B5-7B44-A1E1-05C9615F058D}" destId="{B4414A64-9ED7-B24D-9079-C161E4189727}" srcOrd="1" destOrd="0" presId="urn:microsoft.com/office/officeart/2005/8/layout/pList1"/>
    <dgm:cxn modelId="{B315D3EC-2005-5045-892F-08EE68156297}" type="presParOf" srcId="{0391F8A5-3D09-0042-AA1A-37885FAD42D3}" destId="{470EF354-3789-3341-9E0D-984CFE51621E}" srcOrd="1" destOrd="0" presId="urn:microsoft.com/office/officeart/2005/8/layout/pList1"/>
    <dgm:cxn modelId="{4EE57E25-8145-A343-9A8F-C3E54E3C7C72}" type="presParOf" srcId="{0391F8A5-3D09-0042-AA1A-37885FAD42D3}" destId="{E22B6518-729C-8D44-9A5B-8C84CC6A5AF1}" srcOrd="2" destOrd="0" presId="urn:microsoft.com/office/officeart/2005/8/layout/pList1"/>
    <dgm:cxn modelId="{49C14758-5F20-724A-BF0A-EF75545A07C3}" type="presParOf" srcId="{E22B6518-729C-8D44-9A5B-8C84CC6A5AF1}" destId="{38BB321A-7882-8B40-907C-D47DD3B1B8A7}" srcOrd="0" destOrd="0" presId="urn:microsoft.com/office/officeart/2005/8/layout/pList1"/>
    <dgm:cxn modelId="{B7EB49B0-E816-5F42-828D-8903E2726FEA}" type="presParOf" srcId="{E22B6518-729C-8D44-9A5B-8C84CC6A5AF1}" destId="{1B170452-68B7-4E4B-8A5A-43C792F60EF2}" srcOrd="1" destOrd="0" presId="urn:microsoft.com/office/officeart/2005/8/layout/pList1"/>
    <dgm:cxn modelId="{4D62F507-611D-3546-8D21-73EA1D8E39D6}" type="presParOf" srcId="{0391F8A5-3D09-0042-AA1A-37885FAD42D3}" destId="{9FD1F143-308E-C44E-A4D5-C182EBC14FDD}" srcOrd="3" destOrd="0" presId="urn:microsoft.com/office/officeart/2005/8/layout/pList1"/>
    <dgm:cxn modelId="{7BB53E48-7411-824A-8316-68640EE441DF}" type="presParOf" srcId="{0391F8A5-3D09-0042-AA1A-37885FAD42D3}" destId="{AB913DC4-30B6-9E46-B3EA-838A2B10102D}" srcOrd="4" destOrd="0" presId="urn:microsoft.com/office/officeart/2005/8/layout/pList1"/>
    <dgm:cxn modelId="{5FDE4C2B-1D33-C249-AD9D-2D955BAE7500}" type="presParOf" srcId="{AB913DC4-30B6-9E46-B3EA-838A2B10102D}" destId="{232DAE7B-D7A5-DE4D-854B-FC35367D47F6}" srcOrd="0" destOrd="0" presId="urn:microsoft.com/office/officeart/2005/8/layout/pList1"/>
    <dgm:cxn modelId="{17859159-D307-114F-9DF6-62D6A10DBB33}" type="presParOf" srcId="{AB913DC4-30B6-9E46-B3EA-838A2B10102D}" destId="{FCB64EC3-417A-424D-BC01-CFC9122394F6}" srcOrd="1" destOrd="0" presId="urn:microsoft.com/office/officeart/2005/8/layout/pList1"/>
    <dgm:cxn modelId="{E09995F3-5C57-464C-8DFD-4E3AAD217D36}" type="presParOf" srcId="{0391F8A5-3D09-0042-AA1A-37885FAD42D3}" destId="{3C3D266C-867D-6E44-93D4-90665324522C}" srcOrd="5" destOrd="0" presId="urn:microsoft.com/office/officeart/2005/8/layout/pList1"/>
    <dgm:cxn modelId="{293FE79F-CB15-8D46-9B02-AD84630F1A31}" type="presParOf" srcId="{0391F8A5-3D09-0042-AA1A-37885FAD42D3}" destId="{75EDE9BD-B0BC-0747-AD72-20B78590DA39}" srcOrd="6" destOrd="0" presId="urn:microsoft.com/office/officeart/2005/8/layout/pList1"/>
    <dgm:cxn modelId="{333D1852-7F6F-F140-BF2C-BBDEF2BBDEA6}" type="presParOf" srcId="{75EDE9BD-B0BC-0747-AD72-20B78590DA39}" destId="{2094A28B-7AEF-AA4A-A6F1-0C61235D38F6}" srcOrd="0" destOrd="0" presId="urn:microsoft.com/office/officeart/2005/8/layout/pList1"/>
    <dgm:cxn modelId="{A3BDFBE9-4554-B149-A89A-D26E0014B37E}" type="presParOf" srcId="{75EDE9BD-B0BC-0747-AD72-20B78590DA39}" destId="{756365E0-F2AF-4A46-8E44-1932803572F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5169FA-096A-084F-A30C-2E1FBADBB66A}"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7785D76C-1562-884F-B0C3-F862F8556C19}">
      <dgm:prSet phldrT="[Text]"/>
      <dgm:spPr/>
      <dgm:t>
        <a:bodyPr/>
        <a:lstStyle/>
        <a:p>
          <a:pPr>
            <a:buNone/>
          </a:pPr>
          <a:r>
            <a:rPr lang="en-US" sz="1900" b="1" dirty="0"/>
            <a:t>Macrophages</a:t>
          </a:r>
        </a:p>
      </dgm:t>
    </dgm:pt>
    <dgm:pt modelId="{4C261986-C8EF-764D-896F-936B08070B81}" type="parTrans" cxnId="{CD974BB2-5B18-D940-8658-00E78C0C8748}">
      <dgm:prSet/>
      <dgm:spPr/>
      <dgm:t>
        <a:bodyPr/>
        <a:lstStyle/>
        <a:p>
          <a:endParaRPr lang="en-US"/>
        </a:p>
      </dgm:t>
    </dgm:pt>
    <dgm:pt modelId="{5BD648A4-AD78-8F4A-81E5-D8DF62ED33BF}" type="sibTrans" cxnId="{CD974BB2-5B18-D940-8658-00E78C0C8748}">
      <dgm:prSet/>
      <dgm:spPr/>
      <dgm:t>
        <a:bodyPr/>
        <a:lstStyle/>
        <a:p>
          <a:endParaRPr lang="en-US"/>
        </a:p>
      </dgm:t>
    </dgm:pt>
    <dgm:pt modelId="{CFBD6573-3360-074F-930B-AF809FFF1454}">
      <dgm:prSet phldrT="[Text]"/>
      <dgm:spPr/>
      <dgm:t>
        <a:bodyPr/>
        <a:lstStyle/>
        <a:p>
          <a:pPr>
            <a:buNone/>
          </a:pPr>
          <a:r>
            <a:rPr lang="en-US" sz="1900" b="1" dirty="0"/>
            <a:t>Dendritic Cells</a:t>
          </a:r>
        </a:p>
      </dgm:t>
    </dgm:pt>
    <dgm:pt modelId="{82AEA3BA-DA74-6E45-B6F5-FBDF83AB8807}" type="parTrans" cxnId="{E83C9BD5-377E-DE4B-929B-7D3437B95918}">
      <dgm:prSet/>
      <dgm:spPr/>
      <dgm:t>
        <a:bodyPr/>
        <a:lstStyle/>
        <a:p>
          <a:endParaRPr lang="en-US"/>
        </a:p>
      </dgm:t>
    </dgm:pt>
    <dgm:pt modelId="{AD49BB6D-3699-D947-9279-6B70DF173C1E}" type="sibTrans" cxnId="{E83C9BD5-377E-DE4B-929B-7D3437B95918}">
      <dgm:prSet/>
      <dgm:spPr/>
      <dgm:t>
        <a:bodyPr/>
        <a:lstStyle/>
        <a:p>
          <a:endParaRPr lang="en-US"/>
        </a:p>
      </dgm:t>
    </dgm:pt>
    <dgm:pt modelId="{CCCBD889-6CCC-2045-84EF-A060310F1E5A}">
      <dgm:prSet phldrT="[Text]"/>
      <dgm:spPr/>
      <dgm:t>
        <a:bodyPr/>
        <a:lstStyle/>
        <a:p>
          <a:r>
            <a:rPr lang="en-US" sz="1900" b="1" dirty="0"/>
            <a:t>Plasma B-Cells</a:t>
          </a:r>
        </a:p>
      </dgm:t>
    </dgm:pt>
    <dgm:pt modelId="{63F75409-9070-EE48-90EA-A9E457A66ACB}" type="parTrans" cxnId="{8460DE25-A597-5A43-B8B4-E7D76BE14063}">
      <dgm:prSet/>
      <dgm:spPr/>
      <dgm:t>
        <a:bodyPr/>
        <a:lstStyle/>
        <a:p>
          <a:endParaRPr lang="en-US"/>
        </a:p>
      </dgm:t>
    </dgm:pt>
    <dgm:pt modelId="{94FB9509-D9F0-4E4A-A61B-9B6FF93CC1EB}" type="sibTrans" cxnId="{8460DE25-A597-5A43-B8B4-E7D76BE14063}">
      <dgm:prSet/>
      <dgm:spPr/>
      <dgm:t>
        <a:bodyPr/>
        <a:lstStyle/>
        <a:p>
          <a:endParaRPr lang="en-US"/>
        </a:p>
      </dgm:t>
    </dgm:pt>
    <dgm:pt modelId="{421C3DDD-AE6E-6143-8025-E3D2E506E9D0}">
      <dgm:prSet phldrT="[Text]"/>
      <dgm:spPr/>
      <dgm:t>
        <a:bodyPr/>
        <a:lstStyle/>
        <a:p>
          <a:r>
            <a:rPr lang="en-US" sz="1900" b="1" dirty="0"/>
            <a:t>Memory-B Cells</a:t>
          </a:r>
        </a:p>
      </dgm:t>
    </dgm:pt>
    <dgm:pt modelId="{D67B7786-F1FE-4944-934C-1F655718C8BD}" type="sibTrans" cxnId="{948D6526-16E7-D842-AC6F-01160E3F2550}">
      <dgm:prSet/>
      <dgm:spPr/>
      <dgm:t>
        <a:bodyPr/>
        <a:lstStyle/>
        <a:p>
          <a:endParaRPr lang="en-US"/>
        </a:p>
      </dgm:t>
    </dgm:pt>
    <dgm:pt modelId="{FABBD014-4A7F-A441-B934-EDB2BB4DD373}" type="parTrans" cxnId="{948D6526-16E7-D842-AC6F-01160E3F2550}">
      <dgm:prSet/>
      <dgm:spPr/>
      <dgm:t>
        <a:bodyPr/>
        <a:lstStyle/>
        <a:p>
          <a:endParaRPr lang="en-US"/>
        </a:p>
      </dgm:t>
    </dgm:pt>
    <dgm:pt modelId="{BB2715E0-CCB9-8B48-B197-0D4EEAABE02E}">
      <dgm:prSet custT="1"/>
      <dgm:spPr/>
      <dgm:t>
        <a:bodyPr/>
        <a:lstStyle/>
        <a:p>
          <a:r>
            <a:rPr lang="en-US" sz="1600" b="1" dirty="0"/>
            <a:t>Innate</a:t>
          </a:r>
        </a:p>
      </dgm:t>
    </dgm:pt>
    <dgm:pt modelId="{ABF0C4CE-2123-8947-9DE6-C3236E610DEF}" type="parTrans" cxnId="{1C2F324C-FAE0-894B-AEC4-F9E840245120}">
      <dgm:prSet/>
      <dgm:spPr/>
      <dgm:t>
        <a:bodyPr/>
        <a:lstStyle/>
        <a:p>
          <a:endParaRPr lang="en-US"/>
        </a:p>
      </dgm:t>
    </dgm:pt>
    <dgm:pt modelId="{3779839B-51AD-CF41-AEA5-FAC81D8C5A6F}" type="sibTrans" cxnId="{1C2F324C-FAE0-894B-AEC4-F9E840245120}">
      <dgm:prSet/>
      <dgm:spPr/>
      <dgm:t>
        <a:bodyPr/>
        <a:lstStyle/>
        <a:p>
          <a:endParaRPr lang="en-US"/>
        </a:p>
      </dgm:t>
    </dgm:pt>
    <dgm:pt modelId="{A96113E5-1C29-6F44-8C04-D6488AB4020A}">
      <dgm:prSet phldrT="[Text]"/>
      <dgm:spPr/>
      <dgm:t>
        <a:bodyPr/>
        <a:lstStyle/>
        <a:p>
          <a:r>
            <a:rPr lang="en-US" sz="1500" b="1" dirty="0"/>
            <a:t>Innate</a:t>
          </a:r>
        </a:p>
      </dgm:t>
    </dgm:pt>
    <dgm:pt modelId="{4D242AF8-C0C7-A742-8185-C116EF69A66E}" type="parTrans" cxnId="{F13DD7FF-D824-0244-95E3-F9357447C07C}">
      <dgm:prSet/>
      <dgm:spPr/>
      <dgm:t>
        <a:bodyPr/>
        <a:lstStyle/>
        <a:p>
          <a:endParaRPr lang="en-US"/>
        </a:p>
      </dgm:t>
    </dgm:pt>
    <dgm:pt modelId="{FC82EC00-D99B-5C4B-8807-37AB30F48853}" type="sibTrans" cxnId="{F13DD7FF-D824-0244-95E3-F9357447C07C}">
      <dgm:prSet/>
      <dgm:spPr/>
      <dgm:t>
        <a:bodyPr/>
        <a:lstStyle/>
        <a:p>
          <a:endParaRPr lang="en-US"/>
        </a:p>
      </dgm:t>
    </dgm:pt>
    <dgm:pt modelId="{5B4C43AF-C7C6-3F43-BFF1-B39248F374E7}">
      <dgm:prSet phldrT="[Text]" custT="1"/>
      <dgm:spPr/>
      <dgm:t>
        <a:bodyPr/>
        <a:lstStyle/>
        <a:p>
          <a:r>
            <a:rPr lang="en-US" sz="1600" b="1" dirty="0"/>
            <a:t>Adaptive</a:t>
          </a:r>
        </a:p>
      </dgm:t>
    </dgm:pt>
    <dgm:pt modelId="{DFE6000A-CD90-7A43-95F4-04495609AB14}" type="parTrans" cxnId="{5929FB80-D5D0-1D40-80B4-84B2CE82599C}">
      <dgm:prSet/>
      <dgm:spPr/>
      <dgm:t>
        <a:bodyPr/>
        <a:lstStyle/>
        <a:p>
          <a:endParaRPr lang="en-US"/>
        </a:p>
      </dgm:t>
    </dgm:pt>
    <dgm:pt modelId="{0D675EC5-683A-4741-BF3D-58A2C803F729}" type="sibTrans" cxnId="{5929FB80-D5D0-1D40-80B4-84B2CE82599C}">
      <dgm:prSet/>
      <dgm:spPr/>
      <dgm:t>
        <a:bodyPr/>
        <a:lstStyle/>
        <a:p>
          <a:endParaRPr lang="en-US"/>
        </a:p>
      </dgm:t>
    </dgm:pt>
    <dgm:pt modelId="{885B5817-584F-634E-BB2D-5F4560542FBB}">
      <dgm:prSet custT="1"/>
      <dgm:spPr/>
      <dgm:t>
        <a:bodyPr/>
        <a:lstStyle/>
        <a:p>
          <a:r>
            <a:rPr lang="en-US" sz="1600" b="0" i="0" dirty="0"/>
            <a:t>Detect, consume by phagocytosis and destroy bacteria and other harmful organisms</a:t>
          </a:r>
          <a:endParaRPr lang="en-US" sz="1600" b="1" dirty="0"/>
        </a:p>
      </dgm:t>
    </dgm:pt>
    <dgm:pt modelId="{723D8342-8F8D-B74D-A0C0-7BF8B79F1D47}" type="parTrans" cxnId="{CDA82F4F-A302-124E-9EAE-D3E8B6CAFA80}">
      <dgm:prSet/>
      <dgm:spPr/>
      <dgm:t>
        <a:bodyPr/>
        <a:lstStyle/>
        <a:p>
          <a:endParaRPr lang="en-US"/>
        </a:p>
      </dgm:t>
    </dgm:pt>
    <dgm:pt modelId="{ECF7A8F4-AF5E-9947-B4EC-7DE7E867D20A}" type="sibTrans" cxnId="{CDA82F4F-A302-124E-9EAE-D3E8B6CAFA80}">
      <dgm:prSet/>
      <dgm:spPr/>
      <dgm:t>
        <a:bodyPr/>
        <a:lstStyle/>
        <a:p>
          <a:endParaRPr lang="en-US"/>
        </a:p>
      </dgm:t>
    </dgm:pt>
    <dgm:pt modelId="{676E2023-A55E-2841-BEE7-FB58AF1A8842}">
      <dgm:prSet custT="1"/>
      <dgm:spPr/>
      <dgm:t>
        <a:bodyPr/>
        <a:lstStyle/>
        <a:p>
          <a:r>
            <a:rPr lang="en-US" sz="1600" b="0" dirty="0"/>
            <a:t>Can present antigens to T-Cells</a:t>
          </a:r>
        </a:p>
      </dgm:t>
    </dgm:pt>
    <dgm:pt modelId="{DDDD8B71-F628-8743-B51C-8B57427CC780}" type="parTrans" cxnId="{D9715684-BA3A-7B43-B25E-0039CDEA661B}">
      <dgm:prSet/>
      <dgm:spPr/>
      <dgm:t>
        <a:bodyPr/>
        <a:lstStyle/>
        <a:p>
          <a:endParaRPr lang="en-US"/>
        </a:p>
      </dgm:t>
    </dgm:pt>
    <dgm:pt modelId="{9465BAB6-9CF9-184F-A7E8-D0B3A7D2DFA4}" type="sibTrans" cxnId="{D9715684-BA3A-7B43-B25E-0039CDEA661B}">
      <dgm:prSet/>
      <dgm:spPr/>
      <dgm:t>
        <a:bodyPr/>
        <a:lstStyle/>
        <a:p>
          <a:endParaRPr lang="en-US"/>
        </a:p>
      </dgm:t>
    </dgm:pt>
    <dgm:pt modelId="{06CAAA01-8CC1-3F49-BD69-BC5942BB125B}">
      <dgm:prSet custT="1"/>
      <dgm:spPr/>
      <dgm:t>
        <a:bodyPr/>
        <a:lstStyle/>
        <a:p>
          <a:r>
            <a:rPr lang="en-US" sz="1600" b="0" dirty="0"/>
            <a:t>Can release cytokines to initiate an inflammation response</a:t>
          </a:r>
        </a:p>
      </dgm:t>
    </dgm:pt>
    <dgm:pt modelId="{86E2ACC9-2F06-AE48-A0D1-3C44116E8C2B}" type="parTrans" cxnId="{CC331D71-760D-0841-8F95-4F02CF0F4DF9}">
      <dgm:prSet/>
      <dgm:spPr/>
      <dgm:t>
        <a:bodyPr/>
        <a:lstStyle/>
        <a:p>
          <a:endParaRPr lang="en-US"/>
        </a:p>
      </dgm:t>
    </dgm:pt>
    <dgm:pt modelId="{FFA6D118-A643-604A-A8C3-5121ECA82A37}" type="sibTrans" cxnId="{CC331D71-760D-0841-8F95-4F02CF0F4DF9}">
      <dgm:prSet/>
      <dgm:spPr/>
      <dgm:t>
        <a:bodyPr/>
        <a:lstStyle/>
        <a:p>
          <a:endParaRPr lang="en-US"/>
        </a:p>
      </dgm:t>
    </dgm:pt>
    <dgm:pt modelId="{57F2E5E4-3568-A040-A3D5-FA92A3E8ADF4}">
      <dgm:prSet phldrT="[Text]" custT="1"/>
      <dgm:spPr/>
      <dgm:t>
        <a:bodyPr/>
        <a:lstStyle/>
        <a:p>
          <a:pPr>
            <a:buFont typeface="Arial" panose="020B0604020202020204" pitchFamily="34" charset="0"/>
            <a:buChar char="•"/>
          </a:pPr>
          <a:r>
            <a:rPr lang="en-US" sz="1600" dirty="0"/>
            <a:t>Bind and retain antigens to be presented to T-Cells</a:t>
          </a:r>
          <a:endParaRPr lang="en-US" sz="1600" b="0" dirty="0"/>
        </a:p>
      </dgm:t>
    </dgm:pt>
    <dgm:pt modelId="{20892304-9EEA-434B-A8AF-A043B3913C2C}" type="parTrans" cxnId="{AB370E49-5E34-814E-879E-0047238DD121}">
      <dgm:prSet/>
      <dgm:spPr/>
      <dgm:t>
        <a:bodyPr/>
        <a:lstStyle/>
        <a:p>
          <a:endParaRPr lang="en-US"/>
        </a:p>
      </dgm:t>
    </dgm:pt>
    <dgm:pt modelId="{37113F06-1ABF-764A-AF05-148499ABB1E2}" type="sibTrans" cxnId="{AB370E49-5E34-814E-879E-0047238DD121}">
      <dgm:prSet/>
      <dgm:spPr/>
      <dgm:t>
        <a:bodyPr/>
        <a:lstStyle/>
        <a:p>
          <a:endParaRPr lang="en-US"/>
        </a:p>
      </dgm:t>
    </dgm:pt>
    <dgm:pt modelId="{5C71491D-2817-CA46-92FA-E7B159D5CC73}">
      <dgm:prSet phldrT="[Text]" custT="1"/>
      <dgm:spPr/>
      <dgm:t>
        <a:bodyPr/>
        <a:lstStyle/>
        <a:p>
          <a:pPr>
            <a:buFont typeface="Arial" panose="020B0604020202020204" pitchFamily="34" charset="0"/>
            <a:buChar char="•"/>
          </a:pPr>
          <a:r>
            <a:rPr lang="en-US" sz="1600" b="0" dirty="0"/>
            <a:t>Induce the differentiation of germinal B-cells into memory B-cells</a:t>
          </a:r>
        </a:p>
      </dgm:t>
    </dgm:pt>
    <dgm:pt modelId="{94E6F3FB-7BC5-C545-84BB-05575989015E}" type="parTrans" cxnId="{B5208687-E39D-6A41-B09A-28F4D81AAE1C}">
      <dgm:prSet/>
      <dgm:spPr/>
      <dgm:t>
        <a:bodyPr/>
        <a:lstStyle/>
        <a:p>
          <a:endParaRPr lang="en-US"/>
        </a:p>
      </dgm:t>
    </dgm:pt>
    <dgm:pt modelId="{6FA63520-47F9-8144-AE1C-348EC0CEACC3}" type="sibTrans" cxnId="{B5208687-E39D-6A41-B09A-28F4D81AAE1C}">
      <dgm:prSet/>
      <dgm:spPr/>
      <dgm:t>
        <a:bodyPr/>
        <a:lstStyle/>
        <a:p>
          <a:endParaRPr lang="en-US"/>
        </a:p>
      </dgm:t>
    </dgm:pt>
    <dgm:pt modelId="{5A9478B6-5A6E-B944-8DCE-AC78F7225473}">
      <dgm:prSet phldrT="[Text]"/>
      <dgm:spPr/>
      <dgm:t>
        <a:bodyPr/>
        <a:lstStyle/>
        <a:p>
          <a:endParaRPr lang="en-US" sz="1500" dirty="0"/>
        </a:p>
      </dgm:t>
    </dgm:pt>
    <dgm:pt modelId="{099A7C63-3D4F-5744-B379-91A0312BD9CB}" type="parTrans" cxnId="{CE9DEFB1-0657-A246-A484-D890EA5900FE}">
      <dgm:prSet/>
      <dgm:spPr/>
      <dgm:t>
        <a:bodyPr/>
        <a:lstStyle/>
        <a:p>
          <a:endParaRPr lang="en-US"/>
        </a:p>
      </dgm:t>
    </dgm:pt>
    <dgm:pt modelId="{DF0A217D-5262-C34E-B7DB-DCFFC095D391}" type="sibTrans" cxnId="{CE9DEFB1-0657-A246-A484-D890EA5900FE}">
      <dgm:prSet/>
      <dgm:spPr/>
      <dgm:t>
        <a:bodyPr/>
        <a:lstStyle/>
        <a:p>
          <a:endParaRPr lang="en-US"/>
        </a:p>
      </dgm:t>
    </dgm:pt>
    <dgm:pt modelId="{E4F38FA2-45F3-B54B-9155-80AF7991C683}">
      <dgm:prSet phldrT="[Text]" custT="1"/>
      <dgm:spPr/>
      <dgm:t>
        <a:bodyPr/>
        <a:lstStyle/>
        <a:p>
          <a:r>
            <a:rPr lang="en-US" sz="1600" b="1" dirty="0"/>
            <a:t>Adaptive</a:t>
          </a:r>
        </a:p>
      </dgm:t>
    </dgm:pt>
    <dgm:pt modelId="{E9A98BA3-65AF-ED4B-9B9A-92BE7B146C85}" type="parTrans" cxnId="{D1E4AA93-5102-6F46-9A1B-3E0F83881DA6}">
      <dgm:prSet/>
      <dgm:spPr/>
      <dgm:t>
        <a:bodyPr/>
        <a:lstStyle/>
        <a:p>
          <a:endParaRPr lang="en-US"/>
        </a:p>
      </dgm:t>
    </dgm:pt>
    <dgm:pt modelId="{3E3FC4AB-E235-6947-9DFB-D0A49360A762}" type="sibTrans" cxnId="{D1E4AA93-5102-6F46-9A1B-3E0F83881DA6}">
      <dgm:prSet/>
      <dgm:spPr/>
      <dgm:t>
        <a:bodyPr/>
        <a:lstStyle/>
        <a:p>
          <a:endParaRPr lang="en-US"/>
        </a:p>
      </dgm:t>
    </dgm:pt>
    <dgm:pt modelId="{6FADEBA4-CD9A-3543-8240-4C594F25B547}">
      <dgm:prSet phldrT="[Text]" custT="1"/>
      <dgm:spPr/>
      <dgm:t>
        <a:bodyPr/>
        <a:lstStyle/>
        <a:p>
          <a:r>
            <a:rPr lang="en-US" sz="1600" b="0" i="0" dirty="0"/>
            <a:t>Important for maintaining immunity</a:t>
          </a:r>
          <a:endParaRPr lang="en-US" sz="1600" dirty="0"/>
        </a:p>
      </dgm:t>
    </dgm:pt>
    <dgm:pt modelId="{BF2DDFAE-A4C9-BE4B-8128-DDF0598C26A0}" type="parTrans" cxnId="{3118A41D-FA32-D649-A5E4-917E13A7B804}">
      <dgm:prSet/>
      <dgm:spPr/>
      <dgm:t>
        <a:bodyPr/>
        <a:lstStyle/>
        <a:p>
          <a:endParaRPr lang="en-US"/>
        </a:p>
      </dgm:t>
    </dgm:pt>
    <dgm:pt modelId="{4E7C97F0-D803-BC4C-B864-2367E5015E0E}" type="sibTrans" cxnId="{3118A41D-FA32-D649-A5E4-917E13A7B804}">
      <dgm:prSet/>
      <dgm:spPr/>
      <dgm:t>
        <a:bodyPr/>
        <a:lstStyle/>
        <a:p>
          <a:endParaRPr lang="en-US"/>
        </a:p>
      </dgm:t>
    </dgm:pt>
    <dgm:pt modelId="{73A82272-EE4A-964A-9767-6D1734C24C3C}">
      <dgm:prSet phldrT="[Text]" custT="1"/>
      <dgm:spPr/>
      <dgm:t>
        <a:bodyPr/>
        <a:lstStyle/>
        <a:p>
          <a:r>
            <a:rPr lang="en-US" sz="1600" dirty="0"/>
            <a:t>Makes any secondary exposures to an antigen quicker (and possibly stronger), sometimes before you even feel sick again</a:t>
          </a:r>
        </a:p>
        <a:p>
          <a:endParaRPr lang="en-US" sz="1500" dirty="0"/>
        </a:p>
      </dgm:t>
    </dgm:pt>
    <dgm:pt modelId="{72123FF6-CA4E-B940-8BA9-5B25DCCBBD88}" type="parTrans" cxnId="{9A1525EE-B8F0-8246-B262-FC73493D4D9A}">
      <dgm:prSet/>
      <dgm:spPr/>
      <dgm:t>
        <a:bodyPr/>
        <a:lstStyle/>
        <a:p>
          <a:endParaRPr lang="en-US"/>
        </a:p>
      </dgm:t>
    </dgm:pt>
    <dgm:pt modelId="{0199C94B-E963-CB45-B327-D6FE118AE9D2}" type="sibTrans" cxnId="{9A1525EE-B8F0-8246-B262-FC73493D4D9A}">
      <dgm:prSet/>
      <dgm:spPr/>
      <dgm:t>
        <a:bodyPr/>
        <a:lstStyle/>
        <a:p>
          <a:endParaRPr lang="en-US"/>
        </a:p>
      </dgm:t>
    </dgm:pt>
    <dgm:pt modelId="{81F71FE0-4C29-574A-ACCC-686E94C76899}">
      <dgm:prSet phldrT="[Text]" custT="1"/>
      <dgm:spPr/>
      <dgm:t>
        <a:bodyPr/>
        <a:lstStyle/>
        <a:p>
          <a:r>
            <a:rPr lang="en-US" sz="1600" b="0" i="0" dirty="0"/>
            <a:t>Activated B-cells that produce antibodies specialized for one pathogen</a:t>
          </a:r>
          <a:endParaRPr lang="en-US" sz="1600" b="1" dirty="0"/>
        </a:p>
      </dgm:t>
    </dgm:pt>
    <dgm:pt modelId="{D7148E85-8B96-924E-BFC9-53BEC17DE219}" type="parTrans" cxnId="{B4A4BCD4-1DE2-5B42-83BF-0206AF7685B5}">
      <dgm:prSet/>
      <dgm:spPr/>
      <dgm:t>
        <a:bodyPr/>
        <a:lstStyle/>
        <a:p>
          <a:endParaRPr lang="en-US"/>
        </a:p>
      </dgm:t>
    </dgm:pt>
    <dgm:pt modelId="{870FC038-7606-144C-8DAA-473B6F7BB51B}" type="sibTrans" cxnId="{B4A4BCD4-1DE2-5B42-83BF-0206AF7685B5}">
      <dgm:prSet/>
      <dgm:spPr/>
      <dgm:t>
        <a:bodyPr/>
        <a:lstStyle/>
        <a:p>
          <a:endParaRPr lang="en-US"/>
        </a:p>
      </dgm:t>
    </dgm:pt>
    <dgm:pt modelId="{1EF5D66F-6676-5A4A-BD8F-0C51C08E467C}">
      <dgm:prSet phldrT="[Text]" custT="1"/>
      <dgm:spPr/>
      <dgm:t>
        <a:bodyPr/>
        <a:lstStyle/>
        <a:p>
          <a:r>
            <a:rPr lang="en-US" sz="1600" b="0" dirty="0"/>
            <a:t>Can release several thousands of antibodies in response to an antigen</a:t>
          </a:r>
        </a:p>
      </dgm:t>
    </dgm:pt>
    <dgm:pt modelId="{EDC11593-0F4E-C141-BAB8-54C9F67534AB}" type="parTrans" cxnId="{FA88D7B2-CD82-2B40-9BE2-1C6E42B805AF}">
      <dgm:prSet/>
      <dgm:spPr/>
      <dgm:t>
        <a:bodyPr/>
        <a:lstStyle/>
        <a:p>
          <a:endParaRPr lang="en-US"/>
        </a:p>
      </dgm:t>
    </dgm:pt>
    <dgm:pt modelId="{6C21309F-F01E-CF47-BF7F-DE95477562B3}" type="sibTrans" cxnId="{FA88D7B2-CD82-2B40-9BE2-1C6E42B805AF}">
      <dgm:prSet/>
      <dgm:spPr/>
      <dgm:t>
        <a:bodyPr/>
        <a:lstStyle/>
        <a:p>
          <a:endParaRPr lang="en-US"/>
        </a:p>
      </dgm:t>
    </dgm:pt>
    <dgm:pt modelId="{0391F8A5-3D09-0042-AA1A-37885FAD42D3}" type="pres">
      <dgm:prSet presAssocID="{C85169FA-096A-084F-A30C-2E1FBADBB66A}" presName="Name0" presStyleCnt="0">
        <dgm:presLayoutVars>
          <dgm:dir/>
          <dgm:resizeHandles val="exact"/>
        </dgm:presLayoutVars>
      </dgm:prSet>
      <dgm:spPr/>
      <dgm:t>
        <a:bodyPr/>
        <a:lstStyle/>
        <a:p>
          <a:endParaRPr lang="en-US"/>
        </a:p>
      </dgm:t>
    </dgm:pt>
    <dgm:pt modelId="{4F4AA4BD-09B5-7B44-A1E1-05C9615F058D}" type="pres">
      <dgm:prSet presAssocID="{7785D76C-1562-884F-B0C3-F862F8556C19}" presName="compNode" presStyleCnt="0"/>
      <dgm:spPr/>
    </dgm:pt>
    <dgm:pt modelId="{8E0ADA5A-F173-7E4C-A1BB-8CBF0459E613}" type="pres">
      <dgm:prSet presAssocID="{7785D76C-1562-884F-B0C3-F862F8556C19}" presName="pictRect" presStyleLbl="node1" presStyleIdx="0" presStyleCnt="4" custScaleX="100084" custScaleY="100425" custLinFactNeighborX="-204" custLinFactNeighborY="-46307"/>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960" t="-14464" r="-23090" b="-14464"/>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B4414A64-9ED7-B24D-9079-C161E4189727}" type="pres">
      <dgm:prSet presAssocID="{7785D76C-1562-884F-B0C3-F862F8556C19}" presName="textRect" presStyleLbl="revTx" presStyleIdx="0" presStyleCnt="4" custScaleY="294097" custLinFactNeighborX="-204" custLinFactNeighborY="74873">
        <dgm:presLayoutVars>
          <dgm:bulletEnabled val="1"/>
        </dgm:presLayoutVars>
      </dgm:prSet>
      <dgm:spPr/>
      <dgm:t>
        <a:bodyPr/>
        <a:lstStyle/>
        <a:p>
          <a:endParaRPr lang="en-US"/>
        </a:p>
      </dgm:t>
    </dgm:pt>
    <dgm:pt modelId="{470EF354-3789-3341-9E0D-984CFE51621E}" type="pres">
      <dgm:prSet presAssocID="{5BD648A4-AD78-8F4A-81E5-D8DF62ED33BF}" presName="sibTrans" presStyleLbl="sibTrans2D1" presStyleIdx="0" presStyleCnt="0"/>
      <dgm:spPr/>
      <dgm:t>
        <a:bodyPr/>
        <a:lstStyle/>
        <a:p>
          <a:endParaRPr lang="en-US"/>
        </a:p>
      </dgm:t>
    </dgm:pt>
    <dgm:pt modelId="{E22B6518-729C-8D44-9A5B-8C84CC6A5AF1}" type="pres">
      <dgm:prSet presAssocID="{CFBD6573-3360-074F-930B-AF809FFF1454}" presName="compNode" presStyleCnt="0"/>
      <dgm:spPr/>
    </dgm:pt>
    <dgm:pt modelId="{38BB321A-7882-8B40-907C-D47DD3B1B8A7}" type="pres">
      <dgm:prSet presAssocID="{CFBD6573-3360-074F-930B-AF809FFF1454}" presName="pictRect" presStyleLbl="node1" presStyleIdx="1" presStyleCnt="4" custLinFactNeighborX="-204" custLinFactNeighborY="-46307"/>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extLst>
        <a:ext uri="{E40237B7-FDA0-4F09-8148-C483321AD2D9}">
          <dgm14:cNvPr xmlns:dgm14="http://schemas.microsoft.com/office/drawing/2010/diagram" id="0" name="">
            <a:hlinkClick xmlns:r="http://schemas.openxmlformats.org/officeDocument/2006/relationships" r:id="rId4"/>
          </dgm14:cNvPr>
        </a:ext>
      </dgm:extLst>
    </dgm:pt>
    <dgm:pt modelId="{1B170452-68B7-4E4B-8A5A-43C792F60EF2}" type="pres">
      <dgm:prSet presAssocID="{CFBD6573-3360-074F-930B-AF809FFF1454}" presName="textRect" presStyleLbl="revTx" presStyleIdx="1" presStyleCnt="4" custScaleY="294097" custLinFactNeighborX="-204" custLinFactNeighborY="74873">
        <dgm:presLayoutVars>
          <dgm:bulletEnabled val="1"/>
        </dgm:presLayoutVars>
      </dgm:prSet>
      <dgm:spPr/>
      <dgm:t>
        <a:bodyPr/>
        <a:lstStyle/>
        <a:p>
          <a:endParaRPr lang="en-US"/>
        </a:p>
      </dgm:t>
    </dgm:pt>
    <dgm:pt modelId="{9FD1F143-308E-C44E-A4D5-C182EBC14FDD}" type="pres">
      <dgm:prSet presAssocID="{AD49BB6D-3699-D947-9279-6B70DF173C1E}" presName="sibTrans" presStyleLbl="sibTrans2D1" presStyleIdx="0" presStyleCnt="0"/>
      <dgm:spPr/>
      <dgm:t>
        <a:bodyPr/>
        <a:lstStyle/>
        <a:p>
          <a:endParaRPr lang="en-US"/>
        </a:p>
      </dgm:t>
    </dgm:pt>
    <dgm:pt modelId="{AB913DC4-30B6-9E46-B3EA-838A2B10102D}" type="pres">
      <dgm:prSet presAssocID="{CCCBD889-6CCC-2045-84EF-A060310F1E5A}" presName="compNode" presStyleCnt="0"/>
      <dgm:spPr/>
    </dgm:pt>
    <dgm:pt modelId="{232DAE7B-D7A5-DE4D-854B-FC35367D47F6}" type="pres">
      <dgm:prSet presAssocID="{CCCBD889-6CCC-2045-84EF-A060310F1E5A}" presName="pictRect" presStyleLbl="node1" presStyleIdx="2" presStyleCnt="4" custLinFactNeighborX="-204" custLinFactNeighborY="-46307"/>
      <dgm:spPr>
        <a:blipFill>
          <a:blip xmlns:r="http://schemas.openxmlformats.org/officeDocument/2006/relationships" r:embed="rId5">
            <a:extLst>
              <a:ext uri="{28A0092B-C50C-407E-A947-70E740481C1C}">
                <a14:useLocalDpi xmlns:a14="http://schemas.microsoft.com/office/drawing/2010/main" val="0"/>
              </a:ext>
            </a:extLst>
          </a:blip>
          <a:srcRect/>
          <a:stretch>
            <a:fillRect l="-11000" r="-11000"/>
          </a:stretch>
        </a:blipFill>
      </dgm:spPr>
      <dgm:extLst>
        <a:ext uri="{E40237B7-FDA0-4F09-8148-C483321AD2D9}">
          <dgm14:cNvPr xmlns:dgm14="http://schemas.microsoft.com/office/drawing/2010/diagram" id="0" name="">
            <a:hlinkClick xmlns:r="http://schemas.openxmlformats.org/officeDocument/2006/relationships" r:id="rId6"/>
          </dgm14:cNvPr>
        </a:ext>
      </dgm:extLst>
    </dgm:pt>
    <dgm:pt modelId="{FCB64EC3-417A-424D-BC01-CFC9122394F6}" type="pres">
      <dgm:prSet presAssocID="{CCCBD889-6CCC-2045-84EF-A060310F1E5A}" presName="textRect" presStyleLbl="revTx" presStyleIdx="2" presStyleCnt="4" custScaleY="294097" custLinFactNeighborX="-204" custLinFactNeighborY="74873">
        <dgm:presLayoutVars>
          <dgm:bulletEnabled val="1"/>
        </dgm:presLayoutVars>
      </dgm:prSet>
      <dgm:spPr/>
      <dgm:t>
        <a:bodyPr/>
        <a:lstStyle/>
        <a:p>
          <a:endParaRPr lang="en-US"/>
        </a:p>
      </dgm:t>
    </dgm:pt>
    <dgm:pt modelId="{3C3D266C-867D-6E44-93D4-90665324522C}" type="pres">
      <dgm:prSet presAssocID="{94FB9509-D9F0-4E4A-A61B-9B6FF93CC1EB}" presName="sibTrans" presStyleLbl="sibTrans2D1" presStyleIdx="0" presStyleCnt="0"/>
      <dgm:spPr/>
      <dgm:t>
        <a:bodyPr/>
        <a:lstStyle/>
        <a:p>
          <a:endParaRPr lang="en-US"/>
        </a:p>
      </dgm:t>
    </dgm:pt>
    <dgm:pt modelId="{75EDE9BD-B0BC-0747-AD72-20B78590DA39}" type="pres">
      <dgm:prSet presAssocID="{421C3DDD-AE6E-6143-8025-E3D2E506E9D0}" presName="compNode" presStyleCnt="0"/>
      <dgm:spPr/>
    </dgm:pt>
    <dgm:pt modelId="{2094A28B-7AEF-AA4A-A6F1-0C61235D38F6}" type="pres">
      <dgm:prSet presAssocID="{421C3DDD-AE6E-6143-8025-E3D2E506E9D0}" presName="pictRect" presStyleLbl="node1" presStyleIdx="3" presStyleCnt="4" custLinFactNeighborX="-204" custLinFactNeighborY="-46307"/>
      <dgm:spPr>
        <a:blipFill>
          <a:blip xmlns:r="http://schemas.openxmlformats.org/officeDocument/2006/relationships" r:embed="rId7">
            <a:extLst>
              <a:ext uri="{28A0092B-C50C-407E-A947-70E740481C1C}">
                <a14:useLocalDpi xmlns:a14="http://schemas.microsoft.com/office/drawing/2010/main" val="0"/>
              </a:ext>
            </a:extLst>
          </a:blip>
          <a:srcRect/>
          <a:stretch>
            <a:fillRect t="-1000" b="-1000"/>
          </a:stretch>
        </a:blipFill>
      </dgm:spPr>
      <dgm:extLst>
        <a:ext uri="{E40237B7-FDA0-4F09-8148-C483321AD2D9}">
          <dgm14:cNvPr xmlns:dgm14="http://schemas.microsoft.com/office/drawing/2010/diagram" id="0" name="">
            <a:hlinkClick xmlns:r="http://schemas.openxmlformats.org/officeDocument/2006/relationships" r:id="rId8"/>
          </dgm14:cNvPr>
        </a:ext>
      </dgm:extLst>
    </dgm:pt>
    <dgm:pt modelId="{756365E0-F2AF-4A46-8E44-1932803572F5}" type="pres">
      <dgm:prSet presAssocID="{421C3DDD-AE6E-6143-8025-E3D2E506E9D0}" presName="textRect" presStyleLbl="revTx" presStyleIdx="3" presStyleCnt="4" custScaleY="294097" custLinFactNeighborX="-204" custLinFactNeighborY="74873">
        <dgm:presLayoutVars>
          <dgm:bulletEnabled val="1"/>
        </dgm:presLayoutVars>
      </dgm:prSet>
      <dgm:spPr/>
      <dgm:t>
        <a:bodyPr/>
        <a:lstStyle/>
        <a:p>
          <a:endParaRPr lang="en-US"/>
        </a:p>
      </dgm:t>
    </dgm:pt>
  </dgm:ptLst>
  <dgm:cxnLst>
    <dgm:cxn modelId="{D6A09C64-CAF9-844A-B41C-4EB7C0AFC346}" type="presOf" srcId="{1EF5D66F-6676-5A4A-BD8F-0C51C08E467C}" destId="{FCB64EC3-417A-424D-BC01-CFC9122394F6}" srcOrd="0" destOrd="3" presId="urn:microsoft.com/office/officeart/2005/8/layout/pList1"/>
    <dgm:cxn modelId="{3140A0DB-877C-7940-8192-451A10943944}" type="presOf" srcId="{81F71FE0-4C29-574A-ACCC-686E94C76899}" destId="{FCB64EC3-417A-424D-BC01-CFC9122394F6}" srcOrd="0" destOrd="2" presId="urn:microsoft.com/office/officeart/2005/8/layout/pList1"/>
    <dgm:cxn modelId="{E83C9BD5-377E-DE4B-929B-7D3437B95918}" srcId="{C85169FA-096A-084F-A30C-2E1FBADBB66A}" destId="{CFBD6573-3360-074F-930B-AF809FFF1454}" srcOrd="1" destOrd="0" parTransId="{82AEA3BA-DA74-6E45-B6F5-FBDF83AB8807}" sibTransId="{AD49BB6D-3699-D947-9279-6B70DF173C1E}"/>
    <dgm:cxn modelId="{A102A805-C494-8A43-8289-132ECC1C6506}" type="presOf" srcId="{A96113E5-1C29-6F44-8C04-D6488AB4020A}" destId="{1B170452-68B7-4E4B-8A5A-43C792F60EF2}" srcOrd="0" destOrd="1" presId="urn:microsoft.com/office/officeart/2005/8/layout/pList1"/>
    <dgm:cxn modelId="{B5208687-E39D-6A41-B09A-28F4D81AAE1C}" srcId="{CFBD6573-3360-074F-930B-AF809FFF1454}" destId="{5C71491D-2817-CA46-92FA-E7B159D5CC73}" srcOrd="2" destOrd="0" parTransId="{94E6F3FB-7BC5-C545-84BB-05575989015E}" sibTransId="{6FA63520-47F9-8144-AE1C-348EC0CEACC3}"/>
    <dgm:cxn modelId="{FA88D7B2-CD82-2B40-9BE2-1C6E42B805AF}" srcId="{CCCBD889-6CCC-2045-84EF-A060310F1E5A}" destId="{1EF5D66F-6676-5A4A-BD8F-0C51C08E467C}" srcOrd="2" destOrd="0" parTransId="{EDC11593-0F4E-C141-BAB8-54C9F67534AB}" sibTransId="{6C21309F-F01E-CF47-BF7F-DE95477562B3}"/>
    <dgm:cxn modelId="{8460DE25-A597-5A43-B8B4-E7D76BE14063}" srcId="{C85169FA-096A-084F-A30C-2E1FBADBB66A}" destId="{CCCBD889-6CCC-2045-84EF-A060310F1E5A}" srcOrd="2" destOrd="0" parTransId="{63F75409-9070-EE48-90EA-A9E457A66ACB}" sibTransId="{94FB9509-D9F0-4E4A-A61B-9B6FF93CC1EB}"/>
    <dgm:cxn modelId="{E8B2C4DC-C471-D24B-B04E-B82C51ED5FA6}" type="presOf" srcId="{7785D76C-1562-884F-B0C3-F862F8556C19}" destId="{B4414A64-9ED7-B24D-9079-C161E4189727}" srcOrd="0" destOrd="0" presId="urn:microsoft.com/office/officeart/2005/8/layout/pList1"/>
    <dgm:cxn modelId="{136630E9-5C77-264E-B28E-8485B7C59FC0}" type="presOf" srcId="{5BD648A4-AD78-8F4A-81E5-D8DF62ED33BF}" destId="{470EF354-3789-3341-9E0D-984CFE51621E}" srcOrd="0" destOrd="0" presId="urn:microsoft.com/office/officeart/2005/8/layout/pList1"/>
    <dgm:cxn modelId="{E655C69B-F8FD-384A-AA9E-8EBBFC61EDC3}" type="presOf" srcId="{5C71491D-2817-CA46-92FA-E7B159D5CC73}" destId="{1B170452-68B7-4E4B-8A5A-43C792F60EF2}" srcOrd="0" destOrd="3" presId="urn:microsoft.com/office/officeart/2005/8/layout/pList1"/>
    <dgm:cxn modelId="{D9715684-BA3A-7B43-B25E-0039CDEA661B}" srcId="{7785D76C-1562-884F-B0C3-F862F8556C19}" destId="{676E2023-A55E-2841-BEE7-FB58AF1A8842}" srcOrd="2" destOrd="0" parTransId="{DDDD8B71-F628-8743-B51C-8B57427CC780}" sibTransId="{9465BAB6-9CF9-184F-A7E8-D0B3A7D2DFA4}"/>
    <dgm:cxn modelId="{CC331D71-760D-0841-8F95-4F02CF0F4DF9}" srcId="{7785D76C-1562-884F-B0C3-F862F8556C19}" destId="{06CAAA01-8CC1-3F49-BD69-BC5942BB125B}" srcOrd="3" destOrd="0" parTransId="{86E2ACC9-2F06-AE48-A0D1-3C44116E8C2B}" sibTransId="{FFA6D118-A643-604A-A8C3-5121ECA82A37}"/>
    <dgm:cxn modelId="{AB370E49-5E34-814E-879E-0047238DD121}" srcId="{CFBD6573-3360-074F-930B-AF809FFF1454}" destId="{57F2E5E4-3568-A040-A3D5-FA92A3E8ADF4}" srcOrd="1" destOrd="0" parTransId="{20892304-9EEA-434B-A8AF-A043B3913C2C}" sibTransId="{37113F06-1ABF-764A-AF05-148499ABB1E2}"/>
    <dgm:cxn modelId="{DB224248-0477-8744-ABA1-A76CFD6F327E}" type="presOf" srcId="{421C3DDD-AE6E-6143-8025-E3D2E506E9D0}" destId="{756365E0-F2AF-4A46-8E44-1932803572F5}" srcOrd="0" destOrd="0" presId="urn:microsoft.com/office/officeart/2005/8/layout/pList1"/>
    <dgm:cxn modelId="{1481CFD0-4707-8B4C-AD71-28FC94AFA5D3}" type="presOf" srcId="{73A82272-EE4A-964A-9767-6D1734C24C3C}" destId="{756365E0-F2AF-4A46-8E44-1932803572F5}" srcOrd="0" destOrd="3" presId="urn:microsoft.com/office/officeart/2005/8/layout/pList1"/>
    <dgm:cxn modelId="{E53B681A-47E9-6A42-924E-C01C7B09EC12}" type="presOf" srcId="{AD49BB6D-3699-D947-9279-6B70DF173C1E}" destId="{9FD1F143-308E-C44E-A4D5-C182EBC14FDD}" srcOrd="0" destOrd="0" presId="urn:microsoft.com/office/officeart/2005/8/layout/pList1"/>
    <dgm:cxn modelId="{9D0773CC-D24B-694E-84C3-C3339EB251DB}" type="presOf" srcId="{06CAAA01-8CC1-3F49-BD69-BC5942BB125B}" destId="{B4414A64-9ED7-B24D-9079-C161E4189727}" srcOrd="0" destOrd="4" presId="urn:microsoft.com/office/officeart/2005/8/layout/pList1"/>
    <dgm:cxn modelId="{B4A4BCD4-1DE2-5B42-83BF-0206AF7685B5}" srcId="{CCCBD889-6CCC-2045-84EF-A060310F1E5A}" destId="{81F71FE0-4C29-574A-ACCC-686E94C76899}" srcOrd="1" destOrd="0" parTransId="{D7148E85-8B96-924E-BFC9-53BEC17DE219}" sibTransId="{870FC038-7606-144C-8DAA-473B6F7BB51B}"/>
    <dgm:cxn modelId="{A73BFF0D-A52B-1340-85CB-51FE3D0A559E}" type="presOf" srcId="{57F2E5E4-3568-A040-A3D5-FA92A3E8ADF4}" destId="{1B170452-68B7-4E4B-8A5A-43C792F60EF2}" srcOrd="0" destOrd="2" presId="urn:microsoft.com/office/officeart/2005/8/layout/pList1"/>
    <dgm:cxn modelId="{9C304B42-FBDF-9C45-A032-7113B5307636}" type="presOf" srcId="{E4F38FA2-45F3-B54B-9155-80AF7991C683}" destId="{FCB64EC3-417A-424D-BC01-CFC9122394F6}" srcOrd="0" destOrd="1" presId="urn:microsoft.com/office/officeart/2005/8/layout/pList1"/>
    <dgm:cxn modelId="{5D5E0E5A-52CE-7349-86AF-74F720466210}" type="presOf" srcId="{5B4C43AF-C7C6-3F43-BFF1-B39248F374E7}" destId="{756365E0-F2AF-4A46-8E44-1932803572F5}" srcOrd="0" destOrd="1" presId="urn:microsoft.com/office/officeart/2005/8/layout/pList1"/>
    <dgm:cxn modelId="{5929FB80-D5D0-1D40-80B4-84B2CE82599C}" srcId="{421C3DDD-AE6E-6143-8025-E3D2E506E9D0}" destId="{5B4C43AF-C7C6-3F43-BFF1-B39248F374E7}" srcOrd="0" destOrd="0" parTransId="{DFE6000A-CD90-7A43-95F4-04495609AB14}" sibTransId="{0D675EC5-683A-4741-BF3D-58A2C803F729}"/>
    <dgm:cxn modelId="{9A1525EE-B8F0-8246-B262-FC73493D4D9A}" srcId="{421C3DDD-AE6E-6143-8025-E3D2E506E9D0}" destId="{73A82272-EE4A-964A-9767-6D1734C24C3C}" srcOrd="2" destOrd="0" parTransId="{72123FF6-CA4E-B940-8BA9-5B25DCCBBD88}" sibTransId="{0199C94B-E963-CB45-B327-D6FE118AE9D2}"/>
    <dgm:cxn modelId="{D1E4AA93-5102-6F46-9A1B-3E0F83881DA6}" srcId="{CCCBD889-6CCC-2045-84EF-A060310F1E5A}" destId="{E4F38FA2-45F3-B54B-9155-80AF7991C683}" srcOrd="0" destOrd="0" parTransId="{E9A98BA3-65AF-ED4B-9B9A-92BE7B146C85}" sibTransId="{3E3FC4AB-E235-6947-9DFB-D0A49360A762}"/>
    <dgm:cxn modelId="{10B05A7C-00FE-F34B-AA57-BAB5F5D15657}" type="presOf" srcId="{CFBD6573-3360-074F-930B-AF809FFF1454}" destId="{1B170452-68B7-4E4B-8A5A-43C792F60EF2}" srcOrd="0" destOrd="0" presId="urn:microsoft.com/office/officeart/2005/8/layout/pList1"/>
    <dgm:cxn modelId="{CE9DEFB1-0657-A246-A484-D890EA5900FE}" srcId="{CCCBD889-6CCC-2045-84EF-A060310F1E5A}" destId="{5A9478B6-5A6E-B944-8DCE-AC78F7225473}" srcOrd="3" destOrd="0" parTransId="{099A7C63-3D4F-5744-B379-91A0312BD9CB}" sibTransId="{DF0A217D-5262-C34E-B7DB-DCFFC095D391}"/>
    <dgm:cxn modelId="{CDA82F4F-A302-124E-9EAE-D3E8B6CAFA80}" srcId="{7785D76C-1562-884F-B0C3-F862F8556C19}" destId="{885B5817-584F-634E-BB2D-5F4560542FBB}" srcOrd="1" destOrd="0" parTransId="{723D8342-8F8D-B74D-A0C0-7BF8B79F1D47}" sibTransId="{ECF7A8F4-AF5E-9947-B4EC-7DE7E867D20A}"/>
    <dgm:cxn modelId="{7D135D33-FB11-D141-BDBF-EFF3B1107256}" type="presOf" srcId="{6FADEBA4-CD9A-3543-8240-4C594F25B547}" destId="{756365E0-F2AF-4A46-8E44-1932803572F5}" srcOrd="0" destOrd="2" presId="urn:microsoft.com/office/officeart/2005/8/layout/pList1"/>
    <dgm:cxn modelId="{7EF0715C-4E82-E848-93AF-E8D163DF3594}" type="presOf" srcId="{C85169FA-096A-084F-A30C-2E1FBADBB66A}" destId="{0391F8A5-3D09-0042-AA1A-37885FAD42D3}" srcOrd="0" destOrd="0" presId="urn:microsoft.com/office/officeart/2005/8/layout/pList1"/>
    <dgm:cxn modelId="{D4B7973B-359B-8341-8D29-5BD4510AAE8F}" type="presOf" srcId="{5A9478B6-5A6E-B944-8DCE-AC78F7225473}" destId="{FCB64EC3-417A-424D-BC01-CFC9122394F6}" srcOrd="0" destOrd="4" presId="urn:microsoft.com/office/officeart/2005/8/layout/pList1"/>
    <dgm:cxn modelId="{840F3B1F-8CF6-A944-95BA-D036167D8901}" type="presOf" srcId="{CCCBD889-6CCC-2045-84EF-A060310F1E5A}" destId="{FCB64EC3-417A-424D-BC01-CFC9122394F6}" srcOrd="0" destOrd="0" presId="urn:microsoft.com/office/officeart/2005/8/layout/pList1"/>
    <dgm:cxn modelId="{37FA65DC-E837-104D-957A-4F65FCC105CE}" type="presOf" srcId="{94FB9509-D9F0-4E4A-A61B-9B6FF93CC1EB}" destId="{3C3D266C-867D-6E44-93D4-90665324522C}" srcOrd="0" destOrd="0" presId="urn:microsoft.com/office/officeart/2005/8/layout/pList1"/>
    <dgm:cxn modelId="{81C912DF-AED5-CB47-BA5B-3D4E15EC02C8}" type="presOf" srcId="{885B5817-584F-634E-BB2D-5F4560542FBB}" destId="{B4414A64-9ED7-B24D-9079-C161E4189727}" srcOrd="0" destOrd="2" presId="urn:microsoft.com/office/officeart/2005/8/layout/pList1"/>
    <dgm:cxn modelId="{3118A41D-FA32-D649-A5E4-917E13A7B804}" srcId="{421C3DDD-AE6E-6143-8025-E3D2E506E9D0}" destId="{6FADEBA4-CD9A-3543-8240-4C594F25B547}" srcOrd="1" destOrd="0" parTransId="{BF2DDFAE-A4C9-BE4B-8128-DDF0598C26A0}" sibTransId="{4E7C97F0-D803-BC4C-B864-2367E5015E0E}"/>
    <dgm:cxn modelId="{1C2F324C-FAE0-894B-AEC4-F9E840245120}" srcId="{7785D76C-1562-884F-B0C3-F862F8556C19}" destId="{BB2715E0-CCB9-8B48-B197-0D4EEAABE02E}" srcOrd="0" destOrd="0" parTransId="{ABF0C4CE-2123-8947-9DE6-C3236E610DEF}" sibTransId="{3779839B-51AD-CF41-AEA5-FAC81D8C5A6F}"/>
    <dgm:cxn modelId="{948D6526-16E7-D842-AC6F-01160E3F2550}" srcId="{C85169FA-096A-084F-A30C-2E1FBADBB66A}" destId="{421C3DDD-AE6E-6143-8025-E3D2E506E9D0}" srcOrd="3" destOrd="0" parTransId="{FABBD014-4A7F-A441-B934-EDB2BB4DD373}" sibTransId="{D67B7786-F1FE-4944-934C-1F655718C8BD}"/>
    <dgm:cxn modelId="{EF32F408-504B-8B4E-9C44-1D7435C4FD8B}" type="presOf" srcId="{676E2023-A55E-2841-BEE7-FB58AF1A8842}" destId="{B4414A64-9ED7-B24D-9079-C161E4189727}" srcOrd="0" destOrd="3" presId="urn:microsoft.com/office/officeart/2005/8/layout/pList1"/>
    <dgm:cxn modelId="{7B7DF12D-786D-3C45-AFB8-D138C69DF591}" type="presOf" srcId="{BB2715E0-CCB9-8B48-B197-0D4EEAABE02E}" destId="{B4414A64-9ED7-B24D-9079-C161E4189727}" srcOrd="0" destOrd="1" presId="urn:microsoft.com/office/officeart/2005/8/layout/pList1"/>
    <dgm:cxn modelId="{F13DD7FF-D824-0244-95E3-F9357447C07C}" srcId="{CFBD6573-3360-074F-930B-AF809FFF1454}" destId="{A96113E5-1C29-6F44-8C04-D6488AB4020A}" srcOrd="0" destOrd="0" parTransId="{4D242AF8-C0C7-A742-8185-C116EF69A66E}" sibTransId="{FC82EC00-D99B-5C4B-8807-37AB30F48853}"/>
    <dgm:cxn modelId="{CD974BB2-5B18-D940-8658-00E78C0C8748}" srcId="{C85169FA-096A-084F-A30C-2E1FBADBB66A}" destId="{7785D76C-1562-884F-B0C3-F862F8556C19}" srcOrd="0" destOrd="0" parTransId="{4C261986-C8EF-764D-896F-936B08070B81}" sibTransId="{5BD648A4-AD78-8F4A-81E5-D8DF62ED33BF}"/>
    <dgm:cxn modelId="{0F9CB72A-D494-FA42-ACA3-68187C768212}" type="presParOf" srcId="{0391F8A5-3D09-0042-AA1A-37885FAD42D3}" destId="{4F4AA4BD-09B5-7B44-A1E1-05C9615F058D}" srcOrd="0" destOrd="0" presId="urn:microsoft.com/office/officeart/2005/8/layout/pList1"/>
    <dgm:cxn modelId="{985FEFE3-B760-F644-9F14-BDEC2EA12348}" type="presParOf" srcId="{4F4AA4BD-09B5-7B44-A1E1-05C9615F058D}" destId="{8E0ADA5A-F173-7E4C-A1BB-8CBF0459E613}" srcOrd="0" destOrd="0" presId="urn:microsoft.com/office/officeart/2005/8/layout/pList1"/>
    <dgm:cxn modelId="{ACE9438F-18F6-7D45-912D-70F78F4EF10F}" type="presParOf" srcId="{4F4AA4BD-09B5-7B44-A1E1-05C9615F058D}" destId="{B4414A64-9ED7-B24D-9079-C161E4189727}" srcOrd="1" destOrd="0" presId="urn:microsoft.com/office/officeart/2005/8/layout/pList1"/>
    <dgm:cxn modelId="{B315D3EC-2005-5045-892F-08EE68156297}" type="presParOf" srcId="{0391F8A5-3D09-0042-AA1A-37885FAD42D3}" destId="{470EF354-3789-3341-9E0D-984CFE51621E}" srcOrd="1" destOrd="0" presId="urn:microsoft.com/office/officeart/2005/8/layout/pList1"/>
    <dgm:cxn modelId="{4EE57E25-8145-A343-9A8F-C3E54E3C7C72}" type="presParOf" srcId="{0391F8A5-3D09-0042-AA1A-37885FAD42D3}" destId="{E22B6518-729C-8D44-9A5B-8C84CC6A5AF1}" srcOrd="2" destOrd="0" presId="urn:microsoft.com/office/officeart/2005/8/layout/pList1"/>
    <dgm:cxn modelId="{49C14758-5F20-724A-BF0A-EF75545A07C3}" type="presParOf" srcId="{E22B6518-729C-8D44-9A5B-8C84CC6A5AF1}" destId="{38BB321A-7882-8B40-907C-D47DD3B1B8A7}" srcOrd="0" destOrd="0" presId="urn:microsoft.com/office/officeart/2005/8/layout/pList1"/>
    <dgm:cxn modelId="{B7EB49B0-E816-5F42-828D-8903E2726FEA}" type="presParOf" srcId="{E22B6518-729C-8D44-9A5B-8C84CC6A5AF1}" destId="{1B170452-68B7-4E4B-8A5A-43C792F60EF2}" srcOrd="1" destOrd="0" presId="urn:microsoft.com/office/officeart/2005/8/layout/pList1"/>
    <dgm:cxn modelId="{4D62F507-611D-3546-8D21-73EA1D8E39D6}" type="presParOf" srcId="{0391F8A5-3D09-0042-AA1A-37885FAD42D3}" destId="{9FD1F143-308E-C44E-A4D5-C182EBC14FDD}" srcOrd="3" destOrd="0" presId="urn:microsoft.com/office/officeart/2005/8/layout/pList1"/>
    <dgm:cxn modelId="{7BB53E48-7411-824A-8316-68640EE441DF}" type="presParOf" srcId="{0391F8A5-3D09-0042-AA1A-37885FAD42D3}" destId="{AB913DC4-30B6-9E46-B3EA-838A2B10102D}" srcOrd="4" destOrd="0" presId="urn:microsoft.com/office/officeart/2005/8/layout/pList1"/>
    <dgm:cxn modelId="{5FDE4C2B-1D33-C249-AD9D-2D955BAE7500}" type="presParOf" srcId="{AB913DC4-30B6-9E46-B3EA-838A2B10102D}" destId="{232DAE7B-D7A5-DE4D-854B-FC35367D47F6}" srcOrd="0" destOrd="0" presId="urn:microsoft.com/office/officeart/2005/8/layout/pList1"/>
    <dgm:cxn modelId="{17859159-D307-114F-9DF6-62D6A10DBB33}" type="presParOf" srcId="{AB913DC4-30B6-9E46-B3EA-838A2B10102D}" destId="{FCB64EC3-417A-424D-BC01-CFC9122394F6}" srcOrd="1" destOrd="0" presId="urn:microsoft.com/office/officeart/2005/8/layout/pList1"/>
    <dgm:cxn modelId="{E09995F3-5C57-464C-8DFD-4E3AAD217D36}" type="presParOf" srcId="{0391F8A5-3D09-0042-AA1A-37885FAD42D3}" destId="{3C3D266C-867D-6E44-93D4-90665324522C}" srcOrd="5" destOrd="0" presId="urn:microsoft.com/office/officeart/2005/8/layout/pList1"/>
    <dgm:cxn modelId="{293FE79F-CB15-8D46-9B02-AD84630F1A31}" type="presParOf" srcId="{0391F8A5-3D09-0042-AA1A-37885FAD42D3}" destId="{75EDE9BD-B0BC-0747-AD72-20B78590DA39}" srcOrd="6" destOrd="0" presId="urn:microsoft.com/office/officeart/2005/8/layout/pList1"/>
    <dgm:cxn modelId="{333D1852-7F6F-F140-BF2C-BBDEF2BBDEA6}" type="presParOf" srcId="{75EDE9BD-B0BC-0747-AD72-20B78590DA39}" destId="{2094A28B-7AEF-AA4A-A6F1-0C61235D38F6}" srcOrd="0" destOrd="0" presId="urn:microsoft.com/office/officeart/2005/8/layout/pList1"/>
    <dgm:cxn modelId="{A3BDFBE9-4554-B149-A89A-D26E0014B37E}" type="presParOf" srcId="{75EDE9BD-B0BC-0747-AD72-20B78590DA39}" destId="{756365E0-F2AF-4A46-8E44-1932803572F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5169FA-096A-084F-A30C-2E1FBADBB66A}"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7785D76C-1562-884F-B0C3-F862F8556C19}">
      <dgm:prSet phldrT="[Text]"/>
      <dgm:spPr/>
      <dgm:t>
        <a:bodyPr/>
        <a:lstStyle/>
        <a:p>
          <a:pPr>
            <a:buNone/>
          </a:pPr>
          <a:r>
            <a:rPr lang="en-US" sz="1900" b="1" dirty="0"/>
            <a:t>Mast Cells</a:t>
          </a:r>
        </a:p>
      </dgm:t>
    </dgm:pt>
    <dgm:pt modelId="{4C261986-C8EF-764D-896F-936B08070B81}" type="parTrans" cxnId="{CD974BB2-5B18-D940-8658-00E78C0C8748}">
      <dgm:prSet/>
      <dgm:spPr/>
      <dgm:t>
        <a:bodyPr/>
        <a:lstStyle/>
        <a:p>
          <a:endParaRPr lang="en-US"/>
        </a:p>
      </dgm:t>
    </dgm:pt>
    <dgm:pt modelId="{5BD648A4-AD78-8F4A-81E5-D8DF62ED33BF}" type="sibTrans" cxnId="{CD974BB2-5B18-D940-8658-00E78C0C8748}">
      <dgm:prSet/>
      <dgm:spPr/>
      <dgm:t>
        <a:bodyPr/>
        <a:lstStyle/>
        <a:p>
          <a:endParaRPr lang="en-US"/>
        </a:p>
      </dgm:t>
    </dgm:pt>
    <dgm:pt modelId="{CFBD6573-3360-074F-930B-AF809FFF1454}">
      <dgm:prSet phldrT="[Text]"/>
      <dgm:spPr/>
      <dgm:t>
        <a:bodyPr/>
        <a:lstStyle/>
        <a:p>
          <a:pPr>
            <a:buNone/>
          </a:pPr>
          <a:r>
            <a:rPr lang="en-US" sz="1900" b="1" dirty="0"/>
            <a:t>Basophils</a:t>
          </a:r>
        </a:p>
      </dgm:t>
    </dgm:pt>
    <dgm:pt modelId="{82AEA3BA-DA74-6E45-B6F5-FBDF83AB8807}" type="parTrans" cxnId="{E83C9BD5-377E-DE4B-929B-7D3437B95918}">
      <dgm:prSet/>
      <dgm:spPr/>
      <dgm:t>
        <a:bodyPr/>
        <a:lstStyle/>
        <a:p>
          <a:endParaRPr lang="en-US"/>
        </a:p>
      </dgm:t>
    </dgm:pt>
    <dgm:pt modelId="{AD49BB6D-3699-D947-9279-6B70DF173C1E}" type="sibTrans" cxnId="{E83C9BD5-377E-DE4B-929B-7D3437B95918}">
      <dgm:prSet/>
      <dgm:spPr/>
      <dgm:t>
        <a:bodyPr/>
        <a:lstStyle/>
        <a:p>
          <a:endParaRPr lang="en-US"/>
        </a:p>
      </dgm:t>
    </dgm:pt>
    <dgm:pt modelId="{CCCBD889-6CCC-2045-84EF-A060310F1E5A}">
      <dgm:prSet phldrT="[Text]"/>
      <dgm:spPr/>
      <dgm:t>
        <a:bodyPr/>
        <a:lstStyle/>
        <a:p>
          <a:r>
            <a:rPr lang="en-US" sz="1900" b="1" dirty="0"/>
            <a:t>Neutrophils</a:t>
          </a:r>
        </a:p>
      </dgm:t>
    </dgm:pt>
    <dgm:pt modelId="{63F75409-9070-EE48-90EA-A9E457A66ACB}" type="parTrans" cxnId="{8460DE25-A597-5A43-B8B4-E7D76BE14063}">
      <dgm:prSet/>
      <dgm:spPr/>
      <dgm:t>
        <a:bodyPr/>
        <a:lstStyle/>
        <a:p>
          <a:endParaRPr lang="en-US"/>
        </a:p>
      </dgm:t>
    </dgm:pt>
    <dgm:pt modelId="{94FB9509-D9F0-4E4A-A61B-9B6FF93CC1EB}" type="sibTrans" cxnId="{8460DE25-A597-5A43-B8B4-E7D76BE14063}">
      <dgm:prSet/>
      <dgm:spPr/>
      <dgm:t>
        <a:bodyPr/>
        <a:lstStyle/>
        <a:p>
          <a:endParaRPr lang="en-US"/>
        </a:p>
      </dgm:t>
    </dgm:pt>
    <dgm:pt modelId="{421C3DDD-AE6E-6143-8025-E3D2E506E9D0}">
      <dgm:prSet phldrT="[Text]"/>
      <dgm:spPr/>
      <dgm:t>
        <a:bodyPr/>
        <a:lstStyle/>
        <a:p>
          <a:r>
            <a:rPr lang="en-US" sz="1900" b="1" dirty="0"/>
            <a:t>Eosinophils</a:t>
          </a:r>
        </a:p>
      </dgm:t>
    </dgm:pt>
    <dgm:pt modelId="{D67B7786-F1FE-4944-934C-1F655718C8BD}" type="sibTrans" cxnId="{948D6526-16E7-D842-AC6F-01160E3F2550}">
      <dgm:prSet/>
      <dgm:spPr/>
      <dgm:t>
        <a:bodyPr/>
        <a:lstStyle/>
        <a:p>
          <a:endParaRPr lang="en-US"/>
        </a:p>
      </dgm:t>
    </dgm:pt>
    <dgm:pt modelId="{FABBD014-4A7F-A441-B934-EDB2BB4DD373}" type="parTrans" cxnId="{948D6526-16E7-D842-AC6F-01160E3F2550}">
      <dgm:prSet/>
      <dgm:spPr/>
      <dgm:t>
        <a:bodyPr/>
        <a:lstStyle/>
        <a:p>
          <a:endParaRPr lang="en-US"/>
        </a:p>
      </dgm:t>
    </dgm:pt>
    <dgm:pt modelId="{78360211-BA28-2944-BFC9-13167B867877}">
      <dgm:prSet phldrT="[Text]" custT="1"/>
      <dgm:spPr/>
      <dgm:t>
        <a:bodyPr/>
        <a:lstStyle/>
        <a:p>
          <a:pPr>
            <a:buFont typeface="Arial" panose="020B0604020202020204" pitchFamily="34" charset="0"/>
            <a:buChar char="•"/>
          </a:pPr>
          <a:r>
            <a:rPr lang="en-US" sz="1600" dirty="0"/>
            <a:t>Important for allergic and antigen response </a:t>
          </a:r>
        </a:p>
      </dgm:t>
    </dgm:pt>
    <dgm:pt modelId="{AB79A613-8166-0A47-9FF6-5AFAD6F88B23}" type="parTrans" cxnId="{0998D32D-B237-F54E-80CB-80751C1E421D}">
      <dgm:prSet/>
      <dgm:spPr/>
      <dgm:t>
        <a:bodyPr/>
        <a:lstStyle/>
        <a:p>
          <a:endParaRPr lang="en-US"/>
        </a:p>
      </dgm:t>
    </dgm:pt>
    <dgm:pt modelId="{8919E2E2-B2EF-6B4D-9B7C-7E0B901B8617}" type="sibTrans" cxnId="{0998D32D-B237-F54E-80CB-80751C1E421D}">
      <dgm:prSet/>
      <dgm:spPr/>
      <dgm:t>
        <a:bodyPr/>
        <a:lstStyle/>
        <a:p>
          <a:endParaRPr lang="en-US"/>
        </a:p>
      </dgm:t>
    </dgm:pt>
    <dgm:pt modelId="{A04AEE6A-8441-D448-A983-64D8DF78C77A}">
      <dgm:prSet phldrT="[Text]" custT="1"/>
      <dgm:spPr/>
      <dgm:t>
        <a:bodyPr/>
        <a:lstStyle/>
        <a:p>
          <a:r>
            <a:rPr lang="en-US" sz="1600" b="1" dirty="0"/>
            <a:t>Innate</a:t>
          </a:r>
        </a:p>
      </dgm:t>
    </dgm:pt>
    <dgm:pt modelId="{86966563-E4DC-B643-880C-8DC89BB1672A}" type="parTrans" cxnId="{65EC8ACD-A5A3-7F4E-8CE0-1EAFE8E1FFE0}">
      <dgm:prSet/>
      <dgm:spPr/>
      <dgm:t>
        <a:bodyPr/>
        <a:lstStyle/>
        <a:p>
          <a:endParaRPr lang="en-US"/>
        </a:p>
      </dgm:t>
    </dgm:pt>
    <dgm:pt modelId="{73E71C7E-FA84-534E-B923-5A823165FB66}" type="sibTrans" cxnId="{65EC8ACD-A5A3-7F4E-8CE0-1EAFE8E1FFE0}">
      <dgm:prSet/>
      <dgm:spPr/>
      <dgm:t>
        <a:bodyPr/>
        <a:lstStyle/>
        <a:p>
          <a:endParaRPr lang="en-US"/>
        </a:p>
      </dgm:t>
    </dgm:pt>
    <dgm:pt modelId="{902ECE21-25F5-F946-A0C7-53035C7D465D}">
      <dgm:prSet phldrT="[Text]" custT="1"/>
      <dgm:spPr/>
      <dgm:t>
        <a:bodyPr/>
        <a:lstStyle/>
        <a:p>
          <a:r>
            <a:rPr lang="en-US" sz="1600" b="1" dirty="0"/>
            <a:t>Innate</a:t>
          </a:r>
          <a:endParaRPr lang="en-US" sz="1600" dirty="0"/>
        </a:p>
      </dgm:t>
    </dgm:pt>
    <dgm:pt modelId="{14B2D574-B125-F440-83B2-184F6070B4AC}" type="parTrans" cxnId="{6484EE0C-244C-E741-9D6F-5902814F37D9}">
      <dgm:prSet/>
      <dgm:spPr/>
      <dgm:t>
        <a:bodyPr/>
        <a:lstStyle/>
        <a:p>
          <a:endParaRPr lang="en-US"/>
        </a:p>
      </dgm:t>
    </dgm:pt>
    <dgm:pt modelId="{F13BD527-C363-6A42-9FCF-325B419A7380}" type="sibTrans" cxnId="{6484EE0C-244C-E741-9D6F-5902814F37D9}">
      <dgm:prSet/>
      <dgm:spPr/>
      <dgm:t>
        <a:bodyPr/>
        <a:lstStyle/>
        <a:p>
          <a:endParaRPr lang="en-US"/>
        </a:p>
      </dgm:t>
    </dgm:pt>
    <dgm:pt modelId="{4FED6331-8393-BE46-926D-2CD4D5C5945E}">
      <dgm:prSet custT="1"/>
      <dgm:spPr/>
      <dgm:t>
        <a:bodyPr/>
        <a:lstStyle/>
        <a:p>
          <a:pPr>
            <a:buFont typeface="Arial" panose="020B0604020202020204" pitchFamily="34" charset="0"/>
            <a:buChar char="•"/>
          </a:pPr>
          <a:r>
            <a:rPr lang="en-US" sz="1600" dirty="0"/>
            <a:t>Excrete histamine and heparin </a:t>
          </a:r>
        </a:p>
      </dgm:t>
    </dgm:pt>
    <dgm:pt modelId="{355A6C5F-AC71-314D-A0A2-222A292D9386}" type="parTrans" cxnId="{3F4364B7-FB7B-A143-9623-6243DA7815B2}">
      <dgm:prSet/>
      <dgm:spPr/>
      <dgm:t>
        <a:bodyPr/>
        <a:lstStyle/>
        <a:p>
          <a:endParaRPr lang="en-US"/>
        </a:p>
      </dgm:t>
    </dgm:pt>
    <dgm:pt modelId="{B2A5BA09-E0B3-5745-8B97-BA171B273071}" type="sibTrans" cxnId="{3F4364B7-FB7B-A143-9623-6243DA7815B2}">
      <dgm:prSet/>
      <dgm:spPr/>
      <dgm:t>
        <a:bodyPr/>
        <a:lstStyle/>
        <a:p>
          <a:endParaRPr lang="en-US"/>
        </a:p>
      </dgm:t>
    </dgm:pt>
    <dgm:pt modelId="{D8FBA109-FF05-9F48-8035-7B7061005009}">
      <dgm:prSet custT="1"/>
      <dgm:spPr/>
      <dgm:t>
        <a:bodyPr/>
        <a:lstStyle/>
        <a:p>
          <a:pPr>
            <a:buFont typeface="Arial" panose="020B0604020202020204" pitchFamily="34" charset="0"/>
            <a:buChar char="•"/>
          </a:pPr>
          <a:r>
            <a:rPr lang="en-US" sz="1600" dirty="0"/>
            <a:t>Can also release chemical signals to attract eosinophils and neutrophils to an infection site</a:t>
          </a:r>
        </a:p>
      </dgm:t>
    </dgm:pt>
    <dgm:pt modelId="{F0987E7E-C1F9-0D4C-B346-A19740B4C0AA}" type="parTrans" cxnId="{E3FB0108-582C-F543-9320-8349CBE97CB0}">
      <dgm:prSet/>
      <dgm:spPr/>
      <dgm:t>
        <a:bodyPr/>
        <a:lstStyle/>
        <a:p>
          <a:endParaRPr lang="en-US"/>
        </a:p>
      </dgm:t>
    </dgm:pt>
    <dgm:pt modelId="{76015F08-AC1D-7449-A55A-BFCBCFA414D9}" type="sibTrans" cxnId="{E3FB0108-582C-F543-9320-8349CBE97CB0}">
      <dgm:prSet/>
      <dgm:spPr/>
      <dgm:t>
        <a:bodyPr/>
        <a:lstStyle/>
        <a:p>
          <a:endParaRPr lang="en-US"/>
        </a:p>
      </dgm:t>
    </dgm:pt>
    <dgm:pt modelId="{B2789B3A-B0F6-5542-AACA-46A1D4B60E27}">
      <dgm:prSet phldrT="[Text]" custT="1"/>
      <dgm:spPr/>
      <dgm:t>
        <a:bodyPr/>
        <a:lstStyle/>
        <a:p>
          <a:pPr>
            <a:buFont typeface="Arial" panose="020B0604020202020204" pitchFamily="34" charset="0"/>
            <a:buChar char="•"/>
          </a:pPr>
          <a:r>
            <a:rPr lang="en-US" sz="1600" b="1" dirty="0"/>
            <a:t>Innate</a:t>
          </a:r>
        </a:p>
      </dgm:t>
    </dgm:pt>
    <dgm:pt modelId="{1A6CFC71-995A-D14E-87FF-10372222BC2C}" type="parTrans" cxnId="{E87133C1-8475-154F-92AD-694CF90DEBBF}">
      <dgm:prSet/>
      <dgm:spPr/>
      <dgm:t>
        <a:bodyPr/>
        <a:lstStyle/>
        <a:p>
          <a:endParaRPr lang="en-US"/>
        </a:p>
      </dgm:t>
    </dgm:pt>
    <dgm:pt modelId="{6EF671E6-7F3F-4445-AC6C-6329AA07FE65}" type="sibTrans" cxnId="{E87133C1-8475-154F-92AD-694CF90DEBBF}">
      <dgm:prSet/>
      <dgm:spPr/>
      <dgm:t>
        <a:bodyPr/>
        <a:lstStyle/>
        <a:p>
          <a:endParaRPr lang="en-US"/>
        </a:p>
      </dgm:t>
    </dgm:pt>
    <dgm:pt modelId="{6BF49D91-69C0-CD4A-9F91-9332E2935652}">
      <dgm:prSet phldrT="[Text]" custT="1"/>
      <dgm:spPr/>
      <dgm:t>
        <a:bodyPr/>
        <a:lstStyle/>
        <a:p>
          <a:r>
            <a:rPr lang="en-US" sz="1600" dirty="0"/>
            <a:t>Usually first responder to a microbial infection</a:t>
          </a:r>
          <a:endParaRPr lang="en-US" sz="1600" b="1" dirty="0"/>
        </a:p>
      </dgm:t>
    </dgm:pt>
    <dgm:pt modelId="{297C4FDE-F84E-E041-8F9C-521A34BDCABD}" type="parTrans" cxnId="{357DFA09-B6B9-6A4D-9B73-13457DCCE59E}">
      <dgm:prSet/>
      <dgm:spPr/>
      <dgm:t>
        <a:bodyPr/>
        <a:lstStyle/>
        <a:p>
          <a:endParaRPr lang="en-US"/>
        </a:p>
      </dgm:t>
    </dgm:pt>
    <dgm:pt modelId="{02FD71FE-5163-6148-A424-7D223F07E2A6}" type="sibTrans" cxnId="{357DFA09-B6B9-6A4D-9B73-13457DCCE59E}">
      <dgm:prSet/>
      <dgm:spPr/>
      <dgm:t>
        <a:bodyPr/>
        <a:lstStyle/>
        <a:p>
          <a:endParaRPr lang="en-US"/>
        </a:p>
      </dgm:t>
    </dgm:pt>
    <dgm:pt modelId="{0A55A41E-C058-1147-9F9E-00F8033F40DD}">
      <dgm:prSet custT="1"/>
      <dgm:spPr/>
      <dgm:t>
        <a:bodyPr/>
        <a:lstStyle/>
        <a:p>
          <a:r>
            <a:rPr lang="en-US" sz="1600" dirty="0"/>
            <a:t>Effective against bacterial or fungal infections</a:t>
          </a:r>
        </a:p>
      </dgm:t>
    </dgm:pt>
    <dgm:pt modelId="{E41F7B27-46CA-E447-8AF2-67188FD4F85D}" type="parTrans" cxnId="{4BE2AB2A-15D9-4245-843E-5E39B2833E45}">
      <dgm:prSet/>
      <dgm:spPr/>
      <dgm:t>
        <a:bodyPr/>
        <a:lstStyle/>
        <a:p>
          <a:endParaRPr lang="en-US"/>
        </a:p>
      </dgm:t>
    </dgm:pt>
    <dgm:pt modelId="{3AB9CA48-97E4-4449-8CA1-8A2ABC6B99D7}" type="sibTrans" cxnId="{4BE2AB2A-15D9-4245-843E-5E39B2833E45}">
      <dgm:prSet/>
      <dgm:spPr/>
      <dgm:t>
        <a:bodyPr/>
        <a:lstStyle/>
        <a:p>
          <a:endParaRPr lang="en-US"/>
        </a:p>
      </dgm:t>
    </dgm:pt>
    <dgm:pt modelId="{76C51720-7540-B644-8A51-0C1A34433D8B}">
      <dgm:prSet phldrT="[Text]" custT="1"/>
      <dgm:spPr/>
      <dgm:t>
        <a:bodyPr/>
        <a:lstStyle/>
        <a:p>
          <a:r>
            <a:rPr lang="en-US" sz="1600" dirty="0"/>
            <a:t>Active in the phagocytosis of bacteria and can be found in pus</a:t>
          </a:r>
          <a:endParaRPr lang="en-US" sz="1600" b="1" dirty="0"/>
        </a:p>
      </dgm:t>
    </dgm:pt>
    <dgm:pt modelId="{54D1A100-AC59-7841-A94C-F2CE3DA7DDFE}" type="parTrans" cxnId="{A34C2CE0-8A7C-B24E-92BC-562D5DC9ABE9}">
      <dgm:prSet/>
      <dgm:spPr/>
      <dgm:t>
        <a:bodyPr/>
        <a:lstStyle/>
        <a:p>
          <a:endParaRPr lang="en-US"/>
        </a:p>
      </dgm:t>
    </dgm:pt>
    <dgm:pt modelId="{F1B9F58C-2946-1B48-9259-16D8DF2B7073}" type="sibTrans" cxnId="{A34C2CE0-8A7C-B24E-92BC-562D5DC9ABE9}">
      <dgm:prSet/>
      <dgm:spPr/>
      <dgm:t>
        <a:bodyPr/>
        <a:lstStyle/>
        <a:p>
          <a:endParaRPr lang="en-US"/>
        </a:p>
      </dgm:t>
    </dgm:pt>
    <dgm:pt modelId="{885D954B-1439-4C48-8F5B-72F524F63622}">
      <dgm:prSet custT="1"/>
      <dgm:spPr/>
      <dgm:t>
        <a:bodyPr/>
        <a:lstStyle/>
        <a:p>
          <a:r>
            <a:rPr lang="en-US" sz="1600" i="1" dirty="0"/>
            <a:t>Lifetime</a:t>
          </a:r>
          <a:r>
            <a:rPr lang="en-US" sz="1600" dirty="0"/>
            <a:t>: Hours to days</a:t>
          </a:r>
        </a:p>
      </dgm:t>
    </dgm:pt>
    <dgm:pt modelId="{E9EE00FF-9D87-5F4B-8F23-74306D463DD0}" type="parTrans" cxnId="{22D854D7-1C9D-924D-A8D6-4691E2B7F2DE}">
      <dgm:prSet/>
      <dgm:spPr/>
      <dgm:t>
        <a:bodyPr/>
        <a:lstStyle/>
        <a:p>
          <a:endParaRPr lang="en-US"/>
        </a:p>
      </dgm:t>
    </dgm:pt>
    <dgm:pt modelId="{DA393AC4-4EF2-704E-8158-23220125B45D}" type="sibTrans" cxnId="{22D854D7-1C9D-924D-A8D6-4691E2B7F2DE}">
      <dgm:prSet/>
      <dgm:spPr/>
      <dgm:t>
        <a:bodyPr/>
        <a:lstStyle/>
        <a:p>
          <a:endParaRPr lang="en-US"/>
        </a:p>
      </dgm:t>
    </dgm:pt>
    <dgm:pt modelId="{0E42AF57-639E-FF4E-BDD3-813389A5CB22}">
      <dgm:prSet custT="1"/>
      <dgm:spPr/>
      <dgm:t>
        <a:bodyPr/>
        <a:lstStyle/>
        <a:p>
          <a:pPr>
            <a:buFont typeface="Arial" panose="020B0604020202020204" pitchFamily="34" charset="0"/>
            <a:buChar char="•"/>
          </a:pPr>
          <a:r>
            <a:rPr lang="en-US" sz="1600" i="1" dirty="0"/>
            <a:t>Lifetime</a:t>
          </a:r>
          <a:r>
            <a:rPr lang="en-US" sz="1600" dirty="0"/>
            <a:t>: Hours to days</a:t>
          </a:r>
        </a:p>
      </dgm:t>
    </dgm:pt>
    <dgm:pt modelId="{391EE5F4-C3B0-DF41-9687-5D8901AF8608}" type="parTrans" cxnId="{9F186FA4-8161-AC4F-AE57-6830F7C6F3F1}">
      <dgm:prSet/>
      <dgm:spPr/>
      <dgm:t>
        <a:bodyPr/>
        <a:lstStyle/>
        <a:p>
          <a:endParaRPr lang="en-US"/>
        </a:p>
      </dgm:t>
    </dgm:pt>
    <dgm:pt modelId="{B3BC68EC-5F5B-4442-AC16-9D879A75103F}" type="sibTrans" cxnId="{9F186FA4-8161-AC4F-AE57-6830F7C6F3F1}">
      <dgm:prSet/>
      <dgm:spPr/>
      <dgm:t>
        <a:bodyPr/>
        <a:lstStyle/>
        <a:p>
          <a:endParaRPr lang="en-US"/>
        </a:p>
      </dgm:t>
    </dgm:pt>
    <dgm:pt modelId="{39F9C280-B93B-1E44-AF39-C0E6A0FBB308}">
      <dgm:prSet phldrT="[Text]" custT="1"/>
      <dgm:spPr/>
      <dgm:t>
        <a:bodyPr/>
        <a:lstStyle/>
        <a:p>
          <a:r>
            <a:rPr lang="en-US" sz="1600" dirty="0"/>
            <a:t>Responds to allergies, parasitic infections, collagen diseases, and diseases of the spleen and central nervous system.</a:t>
          </a:r>
        </a:p>
      </dgm:t>
    </dgm:pt>
    <dgm:pt modelId="{40CFE4B9-3232-A74D-9488-1F8D434E39D1}" type="parTrans" cxnId="{1103EEFE-90A3-0F48-8F9B-A81CE3DC0C52}">
      <dgm:prSet/>
      <dgm:spPr/>
      <dgm:t>
        <a:bodyPr/>
        <a:lstStyle/>
        <a:p>
          <a:endParaRPr lang="en-US"/>
        </a:p>
      </dgm:t>
    </dgm:pt>
    <dgm:pt modelId="{601F82A2-DB28-484A-A91B-881056EACCDC}" type="sibTrans" cxnId="{1103EEFE-90A3-0F48-8F9B-A81CE3DC0C52}">
      <dgm:prSet/>
      <dgm:spPr/>
      <dgm:t>
        <a:bodyPr/>
        <a:lstStyle/>
        <a:p>
          <a:endParaRPr lang="en-US"/>
        </a:p>
      </dgm:t>
    </dgm:pt>
    <dgm:pt modelId="{041816CE-C6FE-F944-A5C5-B7B2F38D9C89}">
      <dgm:prSet phldrT="[Text]" custT="1"/>
      <dgm:spPr/>
      <dgm:t>
        <a:bodyPr/>
        <a:lstStyle/>
        <a:p>
          <a:r>
            <a:rPr lang="en-US" sz="1600" dirty="0"/>
            <a:t>Secretes chemicals to destroy large parasites</a:t>
          </a:r>
        </a:p>
      </dgm:t>
    </dgm:pt>
    <dgm:pt modelId="{7392C050-F0D1-7F42-84C6-0321CFB8DEB7}" type="parTrans" cxnId="{F91A7420-2807-C443-8340-C32F768D0A02}">
      <dgm:prSet/>
      <dgm:spPr/>
      <dgm:t>
        <a:bodyPr/>
        <a:lstStyle/>
        <a:p>
          <a:endParaRPr lang="en-US"/>
        </a:p>
      </dgm:t>
    </dgm:pt>
    <dgm:pt modelId="{17FE1CD4-EAD1-704E-86AB-B73E3F2A0538}" type="sibTrans" cxnId="{F91A7420-2807-C443-8340-C32F768D0A02}">
      <dgm:prSet/>
      <dgm:spPr/>
      <dgm:t>
        <a:bodyPr/>
        <a:lstStyle/>
        <a:p>
          <a:endParaRPr lang="en-US"/>
        </a:p>
      </dgm:t>
    </dgm:pt>
    <dgm:pt modelId="{7596AEC1-21BF-1C49-BD1F-614EF6E16A0E}">
      <dgm:prSet phldrT="[Text]" custT="1"/>
      <dgm:spPr/>
      <dgm:t>
        <a:bodyPr/>
        <a:lstStyle/>
        <a:p>
          <a:r>
            <a:rPr lang="en-US" sz="1600" i="1" dirty="0"/>
            <a:t>Lifetime</a:t>
          </a:r>
          <a:r>
            <a:rPr lang="en-US" sz="1600" dirty="0"/>
            <a:t>: 8-12 days</a:t>
          </a:r>
          <a:endParaRPr lang="en-US" sz="1600" b="1" dirty="0"/>
        </a:p>
        <a:p>
          <a:endParaRPr lang="en-US" sz="1500" dirty="0"/>
        </a:p>
      </dgm:t>
    </dgm:pt>
    <dgm:pt modelId="{51D20EE2-BCF8-C24E-A2ED-93BE567A73D6}" type="parTrans" cxnId="{91FE6AB8-F794-6349-B5DF-7BB3D915EF65}">
      <dgm:prSet/>
      <dgm:spPr/>
      <dgm:t>
        <a:bodyPr/>
        <a:lstStyle/>
        <a:p>
          <a:endParaRPr lang="en-US"/>
        </a:p>
      </dgm:t>
    </dgm:pt>
    <dgm:pt modelId="{5ADF2AF3-20D1-BE43-BF73-D1DE652CC9A1}" type="sibTrans" cxnId="{91FE6AB8-F794-6349-B5DF-7BB3D915EF65}">
      <dgm:prSet/>
      <dgm:spPr/>
      <dgm:t>
        <a:bodyPr/>
        <a:lstStyle/>
        <a:p>
          <a:endParaRPr lang="en-US"/>
        </a:p>
      </dgm:t>
    </dgm:pt>
    <dgm:pt modelId="{FA380992-0F70-DF41-B1B5-76C28A7E64C8}">
      <dgm:prSet custT="1"/>
      <dgm:spPr/>
      <dgm:t>
        <a:bodyPr/>
        <a:lstStyle/>
        <a:p>
          <a:pPr>
            <a:buFont typeface="Arial" panose="020B0604020202020204" pitchFamily="34" charset="0"/>
            <a:buChar char="•"/>
          </a:pPr>
          <a:r>
            <a:rPr lang="en-US" sz="1600" b="1" dirty="0"/>
            <a:t>Innate </a:t>
          </a:r>
        </a:p>
      </dgm:t>
    </dgm:pt>
    <dgm:pt modelId="{A85B9BC5-8C71-0D44-BEC0-9418DAA55A7F}" type="parTrans" cxnId="{494416F4-367A-314B-ADD0-6F7F617E2E17}">
      <dgm:prSet/>
      <dgm:spPr/>
      <dgm:t>
        <a:bodyPr/>
        <a:lstStyle/>
        <a:p>
          <a:endParaRPr lang="en-US"/>
        </a:p>
      </dgm:t>
    </dgm:pt>
    <dgm:pt modelId="{C2FA785E-3983-9343-882E-95738190D902}" type="sibTrans" cxnId="{494416F4-367A-314B-ADD0-6F7F617E2E17}">
      <dgm:prSet/>
      <dgm:spPr/>
      <dgm:t>
        <a:bodyPr/>
        <a:lstStyle/>
        <a:p>
          <a:endParaRPr lang="en-US"/>
        </a:p>
      </dgm:t>
    </dgm:pt>
    <dgm:pt modelId="{5E6A718C-2FC9-284D-BEF0-058023BA755E}">
      <dgm:prSet custT="1"/>
      <dgm:spPr/>
      <dgm:t>
        <a:bodyPr/>
        <a:lstStyle/>
        <a:p>
          <a:r>
            <a:rPr lang="en-US" sz="1600" dirty="0"/>
            <a:t>Carry granules containing histamine and heparin</a:t>
          </a:r>
          <a:endParaRPr lang="en-US" sz="1600" b="0" dirty="0"/>
        </a:p>
      </dgm:t>
    </dgm:pt>
    <dgm:pt modelId="{623A735B-64C5-C94B-8484-C0E40F76A0FA}" type="parTrans" cxnId="{6D22DA5A-8FE3-5746-A0A6-14666D7F529D}">
      <dgm:prSet/>
      <dgm:spPr/>
      <dgm:t>
        <a:bodyPr/>
        <a:lstStyle/>
        <a:p>
          <a:endParaRPr lang="en-US"/>
        </a:p>
      </dgm:t>
    </dgm:pt>
    <dgm:pt modelId="{828B904F-2095-2845-B36C-EC21AC08B129}" type="sibTrans" cxnId="{6D22DA5A-8FE3-5746-A0A6-14666D7F529D}">
      <dgm:prSet/>
      <dgm:spPr/>
      <dgm:t>
        <a:bodyPr/>
        <a:lstStyle/>
        <a:p>
          <a:endParaRPr lang="en-US"/>
        </a:p>
      </dgm:t>
    </dgm:pt>
    <dgm:pt modelId="{064E863A-EBA6-544F-BA91-F46C92A7D7D6}">
      <dgm:prSet custT="1"/>
      <dgm:spPr/>
      <dgm:t>
        <a:bodyPr/>
        <a:lstStyle/>
        <a:p>
          <a:r>
            <a:rPr lang="en-US" sz="1600" dirty="0"/>
            <a:t>Play a role in the inflammatory process</a:t>
          </a:r>
        </a:p>
      </dgm:t>
    </dgm:pt>
    <dgm:pt modelId="{A4EEEF73-978B-FF44-8EB6-DF14B7F700C0}" type="parTrans" cxnId="{660756EC-78D9-3E4D-8615-4DD58AFA666F}">
      <dgm:prSet/>
      <dgm:spPr/>
      <dgm:t>
        <a:bodyPr/>
        <a:lstStyle/>
        <a:p>
          <a:endParaRPr lang="en-US"/>
        </a:p>
      </dgm:t>
    </dgm:pt>
    <dgm:pt modelId="{332B3AB1-D752-3D46-975E-9576C8C19205}" type="sibTrans" cxnId="{660756EC-78D9-3E4D-8615-4DD58AFA666F}">
      <dgm:prSet/>
      <dgm:spPr/>
      <dgm:t>
        <a:bodyPr/>
        <a:lstStyle/>
        <a:p>
          <a:endParaRPr lang="en-US"/>
        </a:p>
      </dgm:t>
    </dgm:pt>
    <dgm:pt modelId="{0391F8A5-3D09-0042-AA1A-37885FAD42D3}" type="pres">
      <dgm:prSet presAssocID="{C85169FA-096A-084F-A30C-2E1FBADBB66A}" presName="Name0" presStyleCnt="0">
        <dgm:presLayoutVars>
          <dgm:dir/>
          <dgm:resizeHandles val="exact"/>
        </dgm:presLayoutVars>
      </dgm:prSet>
      <dgm:spPr/>
      <dgm:t>
        <a:bodyPr/>
        <a:lstStyle/>
        <a:p>
          <a:endParaRPr lang="en-US"/>
        </a:p>
      </dgm:t>
    </dgm:pt>
    <dgm:pt modelId="{4F4AA4BD-09B5-7B44-A1E1-05C9615F058D}" type="pres">
      <dgm:prSet presAssocID="{7785D76C-1562-884F-B0C3-F862F8556C19}" presName="compNode" presStyleCnt="0"/>
      <dgm:spPr/>
    </dgm:pt>
    <dgm:pt modelId="{8E0ADA5A-F173-7E4C-A1BB-8CBF0459E613}" type="pres">
      <dgm:prSet presAssocID="{7785D76C-1562-884F-B0C3-F862F8556C19}" presName="pictRect" presStyleLbl="node1" presStyleIdx="0" presStyleCnt="4" custScaleX="100084" custScaleY="100425" custLinFactNeighborX="-204" custLinFactNeighborY="-46307"/>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6843" b="-17157"/>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B4414A64-9ED7-B24D-9079-C161E4189727}" type="pres">
      <dgm:prSet presAssocID="{7785D76C-1562-884F-B0C3-F862F8556C19}" presName="textRect" presStyleLbl="revTx" presStyleIdx="0" presStyleCnt="4" custScaleY="294097" custLinFactNeighborX="-204" custLinFactNeighborY="74873">
        <dgm:presLayoutVars>
          <dgm:bulletEnabled val="1"/>
        </dgm:presLayoutVars>
      </dgm:prSet>
      <dgm:spPr/>
      <dgm:t>
        <a:bodyPr/>
        <a:lstStyle/>
        <a:p>
          <a:endParaRPr lang="en-US"/>
        </a:p>
      </dgm:t>
    </dgm:pt>
    <dgm:pt modelId="{470EF354-3789-3341-9E0D-984CFE51621E}" type="pres">
      <dgm:prSet presAssocID="{5BD648A4-AD78-8F4A-81E5-D8DF62ED33BF}" presName="sibTrans" presStyleLbl="sibTrans2D1" presStyleIdx="0" presStyleCnt="0"/>
      <dgm:spPr/>
      <dgm:t>
        <a:bodyPr/>
        <a:lstStyle/>
        <a:p>
          <a:endParaRPr lang="en-US"/>
        </a:p>
      </dgm:t>
    </dgm:pt>
    <dgm:pt modelId="{E22B6518-729C-8D44-9A5B-8C84CC6A5AF1}" type="pres">
      <dgm:prSet presAssocID="{CFBD6573-3360-074F-930B-AF809FFF1454}" presName="compNode" presStyleCnt="0"/>
      <dgm:spPr/>
    </dgm:pt>
    <dgm:pt modelId="{38BB321A-7882-8B40-907C-D47DD3B1B8A7}" type="pres">
      <dgm:prSet presAssocID="{CFBD6573-3360-074F-930B-AF809FFF1454}" presName="pictRect" presStyleLbl="node1" presStyleIdx="1" presStyleCnt="4" custLinFactNeighborX="-204" custLinFactNeighborY="-46307"/>
      <dgm:spPr>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dgm:spPr>
      <dgm:extLst>
        <a:ext uri="{E40237B7-FDA0-4F09-8148-C483321AD2D9}">
          <dgm14:cNvPr xmlns:dgm14="http://schemas.microsoft.com/office/drawing/2010/diagram" id="0" name="">
            <a:hlinkClick xmlns:r="http://schemas.openxmlformats.org/officeDocument/2006/relationships" r:id="rId4"/>
          </dgm14:cNvPr>
        </a:ext>
      </dgm:extLst>
    </dgm:pt>
    <dgm:pt modelId="{1B170452-68B7-4E4B-8A5A-43C792F60EF2}" type="pres">
      <dgm:prSet presAssocID="{CFBD6573-3360-074F-930B-AF809FFF1454}" presName="textRect" presStyleLbl="revTx" presStyleIdx="1" presStyleCnt="4" custScaleY="294097" custLinFactNeighborX="-204" custLinFactNeighborY="74873">
        <dgm:presLayoutVars>
          <dgm:bulletEnabled val="1"/>
        </dgm:presLayoutVars>
      </dgm:prSet>
      <dgm:spPr/>
      <dgm:t>
        <a:bodyPr/>
        <a:lstStyle/>
        <a:p>
          <a:endParaRPr lang="en-US"/>
        </a:p>
      </dgm:t>
    </dgm:pt>
    <dgm:pt modelId="{9FD1F143-308E-C44E-A4D5-C182EBC14FDD}" type="pres">
      <dgm:prSet presAssocID="{AD49BB6D-3699-D947-9279-6B70DF173C1E}" presName="sibTrans" presStyleLbl="sibTrans2D1" presStyleIdx="0" presStyleCnt="0"/>
      <dgm:spPr/>
      <dgm:t>
        <a:bodyPr/>
        <a:lstStyle/>
        <a:p>
          <a:endParaRPr lang="en-US"/>
        </a:p>
      </dgm:t>
    </dgm:pt>
    <dgm:pt modelId="{AB913DC4-30B6-9E46-B3EA-838A2B10102D}" type="pres">
      <dgm:prSet presAssocID="{CCCBD889-6CCC-2045-84EF-A060310F1E5A}" presName="compNode" presStyleCnt="0"/>
      <dgm:spPr/>
    </dgm:pt>
    <dgm:pt modelId="{232DAE7B-D7A5-DE4D-854B-FC35367D47F6}" type="pres">
      <dgm:prSet presAssocID="{CCCBD889-6CCC-2045-84EF-A060310F1E5A}" presName="pictRect" presStyleLbl="node1" presStyleIdx="2" presStyleCnt="4" custLinFactNeighborX="-204" custLinFactNeighborY="-46307"/>
      <dgm:spPr>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dgm:spPr>
      <dgm:extLst>
        <a:ext uri="{E40237B7-FDA0-4F09-8148-C483321AD2D9}">
          <dgm14:cNvPr xmlns:dgm14="http://schemas.microsoft.com/office/drawing/2010/diagram" id="0" name="">
            <a:hlinkClick xmlns:r="http://schemas.openxmlformats.org/officeDocument/2006/relationships" r:id="rId6"/>
          </dgm14:cNvPr>
        </a:ext>
      </dgm:extLst>
    </dgm:pt>
    <dgm:pt modelId="{FCB64EC3-417A-424D-BC01-CFC9122394F6}" type="pres">
      <dgm:prSet presAssocID="{CCCBD889-6CCC-2045-84EF-A060310F1E5A}" presName="textRect" presStyleLbl="revTx" presStyleIdx="2" presStyleCnt="4" custScaleY="294097" custLinFactNeighborX="-204" custLinFactNeighborY="74873">
        <dgm:presLayoutVars>
          <dgm:bulletEnabled val="1"/>
        </dgm:presLayoutVars>
      </dgm:prSet>
      <dgm:spPr/>
      <dgm:t>
        <a:bodyPr/>
        <a:lstStyle/>
        <a:p>
          <a:endParaRPr lang="en-US"/>
        </a:p>
      </dgm:t>
    </dgm:pt>
    <dgm:pt modelId="{3C3D266C-867D-6E44-93D4-90665324522C}" type="pres">
      <dgm:prSet presAssocID="{94FB9509-D9F0-4E4A-A61B-9B6FF93CC1EB}" presName="sibTrans" presStyleLbl="sibTrans2D1" presStyleIdx="0" presStyleCnt="0"/>
      <dgm:spPr/>
      <dgm:t>
        <a:bodyPr/>
        <a:lstStyle/>
        <a:p>
          <a:endParaRPr lang="en-US"/>
        </a:p>
      </dgm:t>
    </dgm:pt>
    <dgm:pt modelId="{75EDE9BD-B0BC-0747-AD72-20B78590DA39}" type="pres">
      <dgm:prSet presAssocID="{421C3DDD-AE6E-6143-8025-E3D2E506E9D0}" presName="compNode" presStyleCnt="0"/>
      <dgm:spPr/>
    </dgm:pt>
    <dgm:pt modelId="{2094A28B-7AEF-AA4A-A6F1-0C61235D38F6}" type="pres">
      <dgm:prSet presAssocID="{421C3DDD-AE6E-6143-8025-E3D2E506E9D0}" presName="pictRect" presStyleLbl="node1" presStyleIdx="3" presStyleCnt="4" custLinFactNeighborX="-204" custLinFactNeighborY="-46307"/>
      <dgm:spPr>
        <a:blipFill>
          <a:blip xmlns:r="http://schemas.openxmlformats.org/officeDocument/2006/relationships" r:embed="rId7">
            <a:extLst>
              <a:ext uri="{28A0092B-C50C-407E-A947-70E740481C1C}">
                <a14:useLocalDpi xmlns:a14="http://schemas.microsoft.com/office/drawing/2010/main" val="0"/>
              </a:ext>
            </a:extLst>
          </a:blip>
          <a:srcRect/>
          <a:stretch>
            <a:fillRect t="-20000" b="-20000"/>
          </a:stretch>
        </a:blipFill>
      </dgm:spPr>
      <dgm:extLst>
        <a:ext uri="{E40237B7-FDA0-4F09-8148-C483321AD2D9}">
          <dgm14:cNvPr xmlns:dgm14="http://schemas.microsoft.com/office/drawing/2010/diagram" id="0" name="">
            <a:hlinkClick xmlns:r="http://schemas.openxmlformats.org/officeDocument/2006/relationships" r:id="rId8"/>
          </dgm14:cNvPr>
        </a:ext>
      </dgm:extLst>
    </dgm:pt>
    <dgm:pt modelId="{756365E0-F2AF-4A46-8E44-1932803572F5}" type="pres">
      <dgm:prSet presAssocID="{421C3DDD-AE6E-6143-8025-E3D2E506E9D0}" presName="textRect" presStyleLbl="revTx" presStyleIdx="3" presStyleCnt="4" custScaleY="294097" custLinFactNeighborX="-204" custLinFactNeighborY="74873">
        <dgm:presLayoutVars>
          <dgm:bulletEnabled val="1"/>
        </dgm:presLayoutVars>
      </dgm:prSet>
      <dgm:spPr/>
      <dgm:t>
        <a:bodyPr/>
        <a:lstStyle/>
        <a:p>
          <a:endParaRPr lang="en-US"/>
        </a:p>
      </dgm:t>
    </dgm:pt>
  </dgm:ptLst>
  <dgm:cxnLst>
    <dgm:cxn modelId="{6F8416FD-FAF8-7246-807D-37C898E254BC}" type="presOf" srcId="{B2789B3A-B0F6-5542-AACA-46A1D4B60E27}" destId="{1B170452-68B7-4E4B-8A5A-43C792F60EF2}" srcOrd="0" destOrd="1" presId="urn:microsoft.com/office/officeart/2005/8/layout/pList1"/>
    <dgm:cxn modelId="{E83C9BD5-377E-DE4B-929B-7D3437B95918}" srcId="{C85169FA-096A-084F-A30C-2E1FBADBB66A}" destId="{CFBD6573-3360-074F-930B-AF809FFF1454}" srcOrd="1" destOrd="0" parTransId="{82AEA3BA-DA74-6E45-B6F5-FBDF83AB8807}" sibTransId="{AD49BB6D-3699-D947-9279-6B70DF173C1E}"/>
    <dgm:cxn modelId="{B6A0E468-F61B-F44D-B29A-BD3CFBC10CD9}" type="presOf" srcId="{885D954B-1439-4C48-8F5B-72F524F63622}" destId="{FCB64EC3-417A-424D-BC01-CFC9122394F6}" srcOrd="0" destOrd="5" presId="urn:microsoft.com/office/officeart/2005/8/layout/pList1"/>
    <dgm:cxn modelId="{357DFA09-B6B9-6A4D-9B73-13457DCCE59E}" srcId="{CCCBD889-6CCC-2045-84EF-A060310F1E5A}" destId="{6BF49D91-69C0-CD4A-9F91-9332E2935652}" srcOrd="1" destOrd="0" parTransId="{297C4FDE-F84E-E041-8F9C-521A34BDCABD}" sibTransId="{02FD71FE-5163-6148-A424-7D223F07E2A6}"/>
    <dgm:cxn modelId="{5B60765A-EC5A-CE45-920D-F16B6429E967}" type="presOf" srcId="{A04AEE6A-8441-D448-A983-64D8DF78C77A}" destId="{FCB64EC3-417A-424D-BC01-CFC9122394F6}" srcOrd="0" destOrd="1" presId="urn:microsoft.com/office/officeart/2005/8/layout/pList1"/>
    <dgm:cxn modelId="{E3FB0108-582C-F543-9320-8349CBE97CB0}" srcId="{CFBD6573-3360-074F-930B-AF809FFF1454}" destId="{D8FBA109-FF05-9F48-8035-7B7061005009}" srcOrd="3" destOrd="0" parTransId="{F0987E7E-C1F9-0D4C-B346-A19740B4C0AA}" sibTransId="{76015F08-AC1D-7449-A55A-BFCBCFA414D9}"/>
    <dgm:cxn modelId="{4BE2AB2A-15D9-4245-843E-5E39B2833E45}" srcId="{CCCBD889-6CCC-2045-84EF-A060310F1E5A}" destId="{0A55A41E-C058-1147-9F9E-00F8033F40DD}" srcOrd="3" destOrd="0" parTransId="{E41F7B27-46CA-E447-8AF2-67188FD4F85D}" sibTransId="{3AB9CA48-97E4-4449-8CA1-8A2ABC6B99D7}"/>
    <dgm:cxn modelId="{70AD31D0-45B0-9C49-A693-45060085AB9E}" type="presOf" srcId="{041816CE-C6FE-F944-A5C5-B7B2F38D9C89}" destId="{756365E0-F2AF-4A46-8E44-1932803572F5}" srcOrd="0" destOrd="3" presId="urn:microsoft.com/office/officeart/2005/8/layout/pList1"/>
    <dgm:cxn modelId="{F3CE4074-667E-134C-A04C-9675A6DB5853}" type="presOf" srcId="{6BF49D91-69C0-CD4A-9F91-9332E2935652}" destId="{FCB64EC3-417A-424D-BC01-CFC9122394F6}" srcOrd="0" destOrd="2" presId="urn:microsoft.com/office/officeart/2005/8/layout/pList1"/>
    <dgm:cxn modelId="{8460DE25-A597-5A43-B8B4-E7D76BE14063}" srcId="{C85169FA-096A-084F-A30C-2E1FBADBB66A}" destId="{CCCBD889-6CCC-2045-84EF-A060310F1E5A}" srcOrd="2" destOrd="0" parTransId="{63F75409-9070-EE48-90EA-A9E457A66ACB}" sibTransId="{94FB9509-D9F0-4E4A-A61B-9B6FF93CC1EB}"/>
    <dgm:cxn modelId="{1103EEFE-90A3-0F48-8F9B-A81CE3DC0C52}" srcId="{421C3DDD-AE6E-6143-8025-E3D2E506E9D0}" destId="{39F9C280-B93B-1E44-AF39-C0E6A0FBB308}" srcOrd="1" destOrd="0" parTransId="{40CFE4B9-3232-A74D-9488-1F8D434E39D1}" sibTransId="{601F82A2-DB28-484A-A91B-881056EACCDC}"/>
    <dgm:cxn modelId="{494416F4-367A-314B-ADD0-6F7F617E2E17}" srcId="{7785D76C-1562-884F-B0C3-F862F8556C19}" destId="{FA380992-0F70-DF41-B1B5-76C28A7E64C8}" srcOrd="0" destOrd="0" parTransId="{A85B9BC5-8C71-0D44-BEC0-9418DAA55A7F}" sibTransId="{C2FA785E-3983-9343-882E-95738190D902}"/>
    <dgm:cxn modelId="{E8B2C4DC-C471-D24B-B04E-B82C51ED5FA6}" type="presOf" srcId="{7785D76C-1562-884F-B0C3-F862F8556C19}" destId="{B4414A64-9ED7-B24D-9079-C161E4189727}" srcOrd="0" destOrd="0" presId="urn:microsoft.com/office/officeart/2005/8/layout/pList1"/>
    <dgm:cxn modelId="{136630E9-5C77-264E-B28E-8485B7C59FC0}" type="presOf" srcId="{5BD648A4-AD78-8F4A-81E5-D8DF62ED33BF}" destId="{470EF354-3789-3341-9E0D-984CFE51621E}" srcOrd="0" destOrd="0" presId="urn:microsoft.com/office/officeart/2005/8/layout/pList1"/>
    <dgm:cxn modelId="{9F186FA4-8161-AC4F-AE57-6830F7C6F3F1}" srcId="{CFBD6573-3360-074F-930B-AF809FFF1454}" destId="{0E42AF57-639E-FF4E-BDD3-813389A5CB22}" srcOrd="4" destOrd="0" parTransId="{391EE5F4-C3B0-DF41-9687-5D8901AF8608}" sibTransId="{B3BC68EC-5F5B-4442-AC16-9D879A75103F}"/>
    <dgm:cxn modelId="{0998D32D-B237-F54E-80CB-80751C1E421D}" srcId="{CFBD6573-3360-074F-930B-AF809FFF1454}" destId="{78360211-BA28-2944-BFC9-13167B867877}" srcOrd="1" destOrd="0" parTransId="{AB79A613-8166-0A47-9FF6-5AFAD6F88B23}" sibTransId="{8919E2E2-B2EF-6B4D-9B7C-7E0B901B8617}"/>
    <dgm:cxn modelId="{65EC8ACD-A5A3-7F4E-8CE0-1EAFE8E1FFE0}" srcId="{CCCBD889-6CCC-2045-84EF-A060310F1E5A}" destId="{A04AEE6A-8441-D448-A983-64D8DF78C77A}" srcOrd="0" destOrd="0" parTransId="{86966563-E4DC-B643-880C-8DC89BB1672A}" sibTransId="{73E71C7E-FA84-534E-B923-5A823165FB66}"/>
    <dgm:cxn modelId="{DB224248-0477-8744-ABA1-A76CFD6F327E}" type="presOf" srcId="{421C3DDD-AE6E-6143-8025-E3D2E506E9D0}" destId="{756365E0-F2AF-4A46-8E44-1932803572F5}" srcOrd="0" destOrd="0" presId="urn:microsoft.com/office/officeart/2005/8/layout/pList1"/>
    <dgm:cxn modelId="{E53B681A-47E9-6A42-924E-C01C7B09EC12}" type="presOf" srcId="{AD49BB6D-3699-D947-9279-6B70DF173C1E}" destId="{9FD1F143-308E-C44E-A4D5-C182EBC14FDD}" srcOrd="0" destOrd="0" presId="urn:microsoft.com/office/officeart/2005/8/layout/pList1"/>
    <dgm:cxn modelId="{3F4364B7-FB7B-A143-9623-6243DA7815B2}" srcId="{CFBD6573-3360-074F-930B-AF809FFF1454}" destId="{4FED6331-8393-BE46-926D-2CD4D5C5945E}" srcOrd="2" destOrd="0" parTransId="{355A6C5F-AC71-314D-A0A2-222A292D9386}" sibTransId="{B2A5BA09-E0B3-5745-8B97-BA171B273071}"/>
    <dgm:cxn modelId="{5AAFA376-0955-B94D-BEF6-CD91A7821791}" type="presOf" srcId="{5E6A718C-2FC9-284D-BEF0-058023BA755E}" destId="{B4414A64-9ED7-B24D-9079-C161E4189727}" srcOrd="0" destOrd="2" presId="urn:microsoft.com/office/officeart/2005/8/layout/pList1"/>
    <dgm:cxn modelId="{9A4D4AF7-4AC2-DC48-BDC2-CE7339A4CD81}" type="presOf" srcId="{76C51720-7540-B644-8A51-0C1A34433D8B}" destId="{FCB64EC3-417A-424D-BC01-CFC9122394F6}" srcOrd="0" destOrd="3" presId="urn:microsoft.com/office/officeart/2005/8/layout/pList1"/>
    <dgm:cxn modelId="{AAA27F3F-41D0-DA4B-893B-57AE3C65D6E7}" type="presOf" srcId="{064E863A-EBA6-544F-BA91-F46C92A7D7D6}" destId="{B4414A64-9ED7-B24D-9079-C161E4189727}" srcOrd="0" destOrd="3" presId="urn:microsoft.com/office/officeart/2005/8/layout/pList1"/>
    <dgm:cxn modelId="{790F28DD-F84C-6B4C-AC8B-7D59B900921B}" type="presOf" srcId="{0A55A41E-C058-1147-9F9E-00F8033F40DD}" destId="{FCB64EC3-417A-424D-BC01-CFC9122394F6}" srcOrd="0" destOrd="4" presId="urn:microsoft.com/office/officeart/2005/8/layout/pList1"/>
    <dgm:cxn modelId="{F9CED153-5A41-D945-8E42-1C6CB732C0C7}" type="presOf" srcId="{902ECE21-25F5-F946-A0C7-53035C7D465D}" destId="{756365E0-F2AF-4A46-8E44-1932803572F5}" srcOrd="0" destOrd="1" presId="urn:microsoft.com/office/officeart/2005/8/layout/pList1"/>
    <dgm:cxn modelId="{660756EC-78D9-3E4D-8615-4DD58AFA666F}" srcId="{7785D76C-1562-884F-B0C3-F862F8556C19}" destId="{064E863A-EBA6-544F-BA91-F46C92A7D7D6}" srcOrd="2" destOrd="0" parTransId="{A4EEEF73-978B-FF44-8EB6-DF14B7F700C0}" sibTransId="{332B3AB1-D752-3D46-975E-9576C8C19205}"/>
    <dgm:cxn modelId="{9F44DA2F-CD5C-3944-B558-814717D2A2C6}" type="presOf" srcId="{39F9C280-B93B-1E44-AF39-C0E6A0FBB308}" destId="{756365E0-F2AF-4A46-8E44-1932803572F5}" srcOrd="0" destOrd="2" presId="urn:microsoft.com/office/officeart/2005/8/layout/pList1"/>
    <dgm:cxn modelId="{6D22DA5A-8FE3-5746-A0A6-14666D7F529D}" srcId="{7785D76C-1562-884F-B0C3-F862F8556C19}" destId="{5E6A718C-2FC9-284D-BEF0-058023BA755E}" srcOrd="1" destOrd="0" parTransId="{623A735B-64C5-C94B-8484-C0E40F76A0FA}" sibTransId="{828B904F-2095-2845-B36C-EC21AC08B129}"/>
    <dgm:cxn modelId="{10B05A7C-00FE-F34B-AA57-BAB5F5D15657}" type="presOf" srcId="{CFBD6573-3360-074F-930B-AF809FFF1454}" destId="{1B170452-68B7-4E4B-8A5A-43C792F60EF2}" srcOrd="0" destOrd="0" presId="urn:microsoft.com/office/officeart/2005/8/layout/pList1"/>
    <dgm:cxn modelId="{F539D60B-6E32-5748-83C9-BD53288684C3}" type="presOf" srcId="{78360211-BA28-2944-BFC9-13167B867877}" destId="{1B170452-68B7-4E4B-8A5A-43C792F60EF2}" srcOrd="0" destOrd="2" presId="urn:microsoft.com/office/officeart/2005/8/layout/pList1"/>
    <dgm:cxn modelId="{7EF0715C-4E82-E848-93AF-E8D163DF3594}" type="presOf" srcId="{C85169FA-096A-084F-A30C-2E1FBADBB66A}" destId="{0391F8A5-3D09-0042-AA1A-37885FAD42D3}" srcOrd="0" destOrd="0" presId="urn:microsoft.com/office/officeart/2005/8/layout/pList1"/>
    <dgm:cxn modelId="{37FA65DC-E837-104D-957A-4F65FCC105CE}" type="presOf" srcId="{94FB9509-D9F0-4E4A-A61B-9B6FF93CC1EB}" destId="{3C3D266C-867D-6E44-93D4-90665324522C}" srcOrd="0" destOrd="0" presId="urn:microsoft.com/office/officeart/2005/8/layout/pList1"/>
    <dgm:cxn modelId="{840F3B1F-8CF6-A944-95BA-D036167D8901}" type="presOf" srcId="{CCCBD889-6CCC-2045-84EF-A060310F1E5A}" destId="{FCB64EC3-417A-424D-BC01-CFC9122394F6}" srcOrd="0" destOrd="0" presId="urn:microsoft.com/office/officeart/2005/8/layout/pList1"/>
    <dgm:cxn modelId="{91FE6AB8-F794-6349-B5DF-7BB3D915EF65}" srcId="{421C3DDD-AE6E-6143-8025-E3D2E506E9D0}" destId="{7596AEC1-21BF-1C49-BD1F-614EF6E16A0E}" srcOrd="3" destOrd="0" parTransId="{51D20EE2-BCF8-C24E-A2ED-93BE567A73D6}" sibTransId="{5ADF2AF3-20D1-BE43-BF73-D1DE652CC9A1}"/>
    <dgm:cxn modelId="{A34C2CE0-8A7C-B24E-92BC-562D5DC9ABE9}" srcId="{CCCBD889-6CCC-2045-84EF-A060310F1E5A}" destId="{76C51720-7540-B644-8A51-0C1A34433D8B}" srcOrd="2" destOrd="0" parTransId="{54D1A100-AC59-7841-A94C-F2CE3DA7DDFE}" sibTransId="{F1B9F58C-2946-1B48-9259-16D8DF2B7073}"/>
    <dgm:cxn modelId="{509C190D-41A6-5F4E-8A0D-E58B573BA1FE}" type="presOf" srcId="{FA380992-0F70-DF41-B1B5-76C28A7E64C8}" destId="{B4414A64-9ED7-B24D-9079-C161E4189727}" srcOrd="0" destOrd="1" presId="urn:microsoft.com/office/officeart/2005/8/layout/pList1"/>
    <dgm:cxn modelId="{948D6526-16E7-D842-AC6F-01160E3F2550}" srcId="{C85169FA-096A-084F-A30C-2E1FBADBB66A}" destId="{421C3DDD-AE6E-6143-8025-E3D2E506E9D0}" srcOrd="3" destOrd="0" parTransId="{FABBD014-4A7F-A441-B934-EDB2BB4DD373}" sibTransId="{D67B7786-F1FE-4944-934C-1F655718C8BD}"/>
    <dgm:cxn modelId="{6484EE0C-244C-E741-9D6F-5902814F37D9}" srcId="{421C3DDD-AE6E-6143-8025-E3D2E506E9D0}" destId="{902ECE21-25F5-F946-A0C7-53035C7D465D}" srcOrd="0" destOrd="0" parTransId="{14B2D574-B125-F440-83B2-184F6070B4AC}" sibTransId="{F13BD527-C363-6A42-9FCF-325B419A7380}"/>
    <dgm:cxn modelId="{4335861A-6FBA-1640-BFB7-F79B44B5D8F4}" type="presOf" srcId="{7596AEC1-21BF-1C49-BD1F-614EF6E16A0E}" destId="{756365E0-F2AF-4A46-8E44-1932803572F5}" srcOrd="0" destOrd="4" presId="urn:microsoft.com/office/officeart/2005/8/layout/pList1"/>
    <dgm:cxn modelId="{E926E0D4-F4FE-144E-A661-5E1872E4C271}" type="presOf" srcId="{0E42AF57-639E-FF4E-BDD3-813389A5CB22}" destId="{1B170452-68B7-4E4B-8A5A-43C792F60EF2}" srcOrd="0" destOrd="5" presId="urn:microsoft.com/office/officeart/2005/8/layout/pList1"/>
    <dgm:cxn modelId="{0D22A8C1-4473-684B-BDD1-6E9056659135}" type="presOf" srcId="{D8FBA109-FF05-9F48-8035-7B7061005009}" destId="{1B170452-68B7-4E4B-8A5A-43C792F60EF2}" srcOrd="0" destOrd="4" presId="urn:microsoft.com/office/officeart/2005/8/layout/pList1"/>
    <dgm:cxn modelId="{22D854D7-1C9D-924D-A8D6-4691E2B7F2DE}" srcId="{CCCBD889-6CCC-2045-84EF-A060310F1E5A}" destId="{885D954B-1439-4C48-8F5B-72F524F63622}" srcOrd="4" destOrd="0" parTransId="{E9EE00FF-9D87-5F4B-8F23-74306D463DD0}" sibTransId="{DA393AC4-4EF2-704E-8158-23220125B45D}"/>
    <dgm:cxn modelId="{CC719F75-1461-C646-BC37-12DB87950880}" type="presOf" srcId="{4FED6331-8393-BE46-926D-2CD4D5C5945E}" destId="{1B170452-68B7-4E4B-8A5A-43C792F60EF2}" srcOrd="0" destOrd="3" presId="urn:microsoft.com/office/officeart/2005/8/layout/pList1"/>
    <dgm:cxn modelId="{E87133C1-8475-154F-92AD-694CF90DEBBF}" srcId="{CFBD6573-3360-074F-930B-AF809FFF1454}" destId="{B2789B3A-B0F6-5542-AACA-46A1D4B60E27}" srcOrd="0" destOrd="0" parTransId="{1A6CFC71-995A-D14E-87FF-10372222BC2C}" sibTransId="{6EF671E6-7F3F-4445-AC6C-6329AA07FE65}"/>
    <dgm:cxn modelId="{CD974BB2-5B18-D940-8658-00E78C0C8748}" srcId="{C85169FA-096A-084F-A30C-2E1FBADBB66A}" destId="{7785D76C-1562-884F-B0C3-F862F8556C19}" srcOrd="0" destOrd="0" parTransId="{4C261986-C8EF-764D-896F-936B08070B81}" sibTransId="{5BD648A4-AD78-8F4A-81E5-D8DF62ED33BF}"/>
    <dgm:cxn modelId="{F91A7420-2807-C443-8340-C32F768D0A02}" srcId="{421C3DDD-AE6E-6143-8025-E3D2E506E9D0}" destId="{041816CE-C6FE-F944-A5C5-B7B2F38D9C89}" srcOrd="2" destOrd="0" parTransId="{7392C050-F0D1-7F42-84C6-0321CFB8DEB7}" sibTransId="{17FE1CD4-EAD1-704E-86AB-B73E3F2A0538}"/>
    <dgm:cxn modelId="{0F9CB72A-D494-FA42-ACA3-68187C768212}" type="presParOf" srcId="{0391F8A5-3D09-0042-AA1A-37885FAD42D3}" destId="{4F4AA4BD-09B5-7B44-A1E1-05C9615F058D}" srcOrd="0" destOrd="0" presId="urn:microsoft.com/office/officeart/2005/8/layout/pList1"/>
    <dgm:cxn modelId="{985FEFE3-B760-F644-9F14-BDEC2EA12348}" type="presParOf" srcId="{4F4AA4BD-09B5-7B44-A1E1-05C9615F058D}" destId="{8E0ADA5A-F173-7E4C-A1BB-8CBF0459E613}" srcOrd="0" destOrd="0" presId="urn:microsoft.com/office/officeart/2005/8/layout/pList1"/>
    <dgm:cxn modelId="{ACE9438F-18F6-7D45-912D-70F78F4EF10F}" type="presParOf" srcId="{4F4AA4BD-09B5-7B44-A1E1-05C9615F058D}" destId="{B4414A64-9ED7-B24D-9079-C161E4189727}" srcOrd="1" destOrd="0" presId="urn:microsoft.com/office/officeart/2005/8/layout/pList1"/>
    <dgm:cxn modelId="{B315D3EC-2005-5045-892F-08EE68156297}" type="presParOf" srcId="{0391F8A5-3D09-0042-AA1A-37885FAD42D3}" destId="{470EF354-3789-3341-9E0D-984CFE51621E}" srcOrd="1" destOrd="0" presId="urn:microsoft.com/office/officeart/2005/8/layout/pList1"/>
    <dgm:cxn modelId="{4EE57E25-8145-A343-9A8F-C3E54E3C7C72}" type="presParOf" srcId="{0391F8A5-3D09-0042-AA1A-37885FAD42D3}" destId="{E22B6518-729C-8D44-9A5B-8C84CC6A5AF1}" srcOrd="2" destOrd="0" presId="urn:microsoft.com/office/officeart/2005/8/layout/pList1"/>
    <dgm:cxn modelId="{49C14758-5F20-724A-BF0A-EF75545A07C3}" type="presParOf" srcId="{E22B6518-729C-8D44-9A5B-8C84CC6A5AF1}" destId="{38BB321A-7882-8B40-907C-D47DD3B1B8A7}" srcOrd="0" destOrd="0" presId="urn:microsoft.com/office/officeart/2005/8/layout/pList1"/>
    <dgm:cxn modelId="{B7EB49B0-E816-5F42-828D-8903E2726FEA}" type="presParOf" srcId="{E22B6518-729C-8D44-9A5B-8C84CC6A5AF1}" destId="{1B170452-68B7-4E4B-8A5A-43C792F60EF2}" srcOrd="1" destOrd="0" presId="urn:microsoft.com/office/officeart/2005/8/layout/pList1"/>
    <dgm:cxn modelId="{4D62F507-611D-3546-8D21-73EA1D8E39D6}" type="presParOf" srcId="{0391F8A5-3D09-0042-AA1A-37885FAD42D3}" destId="{9FD1F143-308E-C44E-A4D5-C182EBC14FDD}" srcOrd="3" destOrd="0" presId="urn:microsoft.com/office/officeart/2005/8/layout/pList1"/>
    <dgm:cxn modelId="{7BB53E48-7411-824A-8316-68640EE441DF}" type="presParOf" srcId="{0391F8A5-3D09-0042-AA1A-37885FAD42D3}" destId="{AB913DC4-30B6-9E46-B3EA-838A2B10102D}" srcOrd="4" destOrd="0" presId="urn:microsoft.com/office/officeart/2005/8/layout/pList1"/>
    <dgm:cxn modelId="{5FDE4C2B-1D33-C249-AD9D-2D955BAE7500}" type="presParOf" srcId="{AB913DC4-30B6-9E46-B3EA-838A2B10102D}" destId="{232DAE7B-D7A5-DE4D-854B-FC35367D47F6}" srcOrd="0" destOrd="0" presId="urn:microsoft.com/office/officeart/2005/8/layout/pList1"/>
    <dgm:cxn modelId="{17859159-D307-114F-9DF6-62D6A10DBB33}" type="presParOf" srcId="{AB913DC4-30B6-9E46-B3EA-838A2B10102D}" destId="{FCB64EC3-417A-424D-BC01-CFC9122394F6}" srcOrd="1" destOrd="0" presId="urn:microsoft.com/office/officeart/2005/8/layout/pList1"/>
    <dgm:cxn modelId="{E09995F3-5C57-464C-8DFD-4E3AAD217D36}" type="presParOf" srcId="{0391F8A5-3D09-0042-AA1A-37885FAD42D3}" destId="{3C3D266C-867D-6E44-93D4-90665324522C}" srcOrd="5" destOrd="0" presId="urn:microsoft.com/office/officeart/2005/8/layout/pList1"/>
    <dgm:cxn modelId="{293FE79F-CB15-8D46-9B02-AD84630F1A31}" type="presParOf" srcId="{0391F8A5-3D09-0042-AA1A-37885FAD42D3}" destId="{75EDE9BD-B0BC-0747-AD72-20B78590DA39}" srcOrd="6" destOrd="0" presId="urn:microsoft.com/office/officeart/2005/8/layout/pList1"/>
    <dgm:cxn modelId="{333D1852-7F6F-F140-BF2C-BBDEF2BBDEA6}" type="presParOf" srcId="{75EDE9BD-B0BC-0747-AD72-20B78590DA39}" destId="{2094A28B-7AEF-AA4A-A6F1-0C61235D38F6}" srcOrd="0" destOrd="0" presId="urn:microsoft.com/office/officeart/2005/8/layout/pList1"/>
    <dgm:cxn modelId="{A3BDFBE9-4554-B149-A89A-D26E0014B37E}" type="presParOf" srcId="{75EDE9BD-B0BC-0747-AD72-20B78590DA39}" destId="{756365E0-F2AF-4A46-8E44-1932803572F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5BC827-A29B-5E41-9A59-CBBD4A86CEE8}" type="doc">
      <dgm:prSet loTypeId="urn:microsoft.com/office/officeart/2005/8/layout/orgChart1" loCatId="" qsTypeId="urn:microsoft.com/office/officeart/2005/8/quickstyle/simple3" qsCatId="simple" csTypeId="urn:microsoft.com/office/officeart/2005/8/colors/colorful4" csCatId="colorful" phldr="1"/>
      <dgm:spPr/>
      <dgm:t>
        <a:bodyPr/>
        <a:lstStyle/>
        <a:p>
          <a:endParaRPr lang="en-US"/>
        </a:p>
      </dgm:t>
    </dgm:pt>
    <dgm:pt modelId="{E2E09708-772D-0846-BF10-51625E7DAEA5}">
      <dgm:prSet phldrT="[Text]" custT="1"/>
      <dgm:spPr/>
      <dgm:t>
        <a:bodyPr/>
        <a:lstStyle/>
        <a:p>
          <a:r>
            <a:rPr lang="en-US" sz="1100" baseline="0" dirty="0"/>
            <a:t>Virus infects cell(s)</a:t>
          </a:r>
        </a:p>
      </dgm:t>
    </dgm:pt>
    <dgm:pt modelId="{8C5C7458-9FC6-4140-B2AC-47A47C4C49D1}" type="parTrans" cxnId="{3CBAEBF4-67D3-754B-9BD6-A0450EFF5E13}">
      <dgm:prSet/>
      <dgm:spPr/>
      <dgm:t>
        <a:bodyPr/>
        <a:lstStyle/>
        <a:p>
          <a:endParaRPr lang="en-US"/>
        </a:p>
      </dgm:t>
    </dgm:pt>
    <dgm:pt modelId="{BC7CF4E6-6566-5A48-B57C-2F756F39E72B}" type="sibTrans" cxnId="{3CBAEBF4-67D3-754B-9BD6-A0450EFF5E13}">
      <dgm:prSet/>
      <dgm:spPr/>
      <dgm:t>
        <a:bodyPr/>
        <a:lstStyle/>
        <a:p>
          <a:endParaRPr lang="en-US"/>
        </a:p>
      </dgm:t>
    </dgm:pt>
    <dgm:pt modelId="{7493908C-8850-4E4C-A921-A35051C52DBC}">
      <dgm:prSet phldrT="[Text]" custT="1"/>
      <dgm:spPr/>
      <dgm:t>
        <a:bodyPr/>
        <a:lstStyle/>
        <a:p>
          <a:r>
            <a:rPr lang="en-US" sz="1100" dirty="0" err="1"/>
            <a:t>Dendritc</a:t>
          </a:r>
          <a:r>
            <a:rPr lang="en-US" sz="1100" dirty="0"/>
            <a:t> cell consumes infected cell</a:t>
          </a:r>
        </a:p>
      </dgm:t>
    </dgm:pt>
    <dgm:pt modelId="{878D9C93-E42B-D649-9DCB-0DD02FCE5F45}" type="parTrans" cxnId="{40B8673E-9AE2-3C40-ABE5-D1617CEBBD05}">
      <dgm:prSet/>
      <dgm:spPr/>
      <dgm:t>
        <a:bodyPr/>
        <a:lstStyle/>
        <a:p>
          <a:endParaRPr lang="en-US"/>
        </a:p>
      </dgm:t>
    </dgm:pt>
    <dgm:pt modelId="{74940772-3D0F-714F-B79E-F0E4300B2EC1}" type="sibTrans" cxnId="{40B8673E-9AE2-3C40-ABE5-D1617CEBBD05}">
      <dgm:prSet/>
      <dgm:spPr/>
      <dgm:t>
        <a:bodyPr/>
        <a:lstStyle/>
        <a:p>
          <a:endParaRPr lang="en-US"/>
        </a:p>
      </dgm:t>
    </dgm:pt>
    <dgm:pt modelId="{C312AAAA-2035-9C41-9BCB-0F48D6EE7CE4}">
      <dgm:prSet custT="1"/>
      <dgm:spPr/>
      <dgm:t>
        <a:bodyPr/>
        <a:lstStyle/>
        <a:p>
          <a:r>
            <a:rPr lang="en-US" sz="1100"/>
            <a:t>Dendritic cell presents antigens and releases cytokines</a:t>
          </a:r>
        </a:p>
      </dgm:t>
    </dgm:pt>
    <dgm:pt modelId="{6A8E2F99-9013-B14A-BBB6-579259BB883E}" type="parTrans" cxnId="{2843AD6A-F715-2A46-AD0F-65C74D0D7140}">
      <dgm:prSet/>
      <dgm:spPr/>
      <dgm:t>
        <a:bodyPr/>
        <a:lstStyle/>
        <a:p>
          <a:endParaRPr lang="en-US"/>
        </a:p>
      </dgm:t>
    </dgm:pt>
    <dgm:pt modelId="{420128FC-C471-4446-8092-85822B45E324}" type="sibTrans" cxnId="{2843AD6A-F715-2A46-AD0F-65C74D0D7140}">
      <dgm:prSet/>
      <dgm:spPr/>
      <dgm:t>
        <a:bodyPr/>
        <a:lstStyle/>
        <a:p>
          <a:endParaRPr lang="en-US"/>
        </a:p>
      </dgm:t>
    </dgm:pt>
    <dgm:pt modelId="{06F089BA-614F-5344-B804-D3358D2CBEDF}">
      <dgm:prSet custT="1"/>
      <dgm:spPr/>
      <dgm:t>
        <a:bodyPr/>
        <a:lstStyle/>
        <a:p>
          <a:r>
            <a:rPr lang="en-US" sz="1100"/>
            <a:t>Helper T-cells and cytotoxic t-cells are activated</a:t>
          </a:r>
        </a:p>
      </dgm:t>
    </dgm:pt>
    <dgm:pt modelId="{1C7528C6-8425-DC4C-A39E-ED9A405E55BC}" type="parTrans" cxnId="{7E63CF9F-C31A-4948-8925-711287922767}">
      <dgm:prSet/>
      <dgm:spPr/>
      <dgm:t>
        <a:bodyPr/>
        <a:lstStyle/>
        <a:p>
          <a:endParaRPr lang="en-US"/>
        </a:p>
      </dgm:t>
    </dgm:pt>
    <dgm:pt modelId="{124F8600-EC56-7542-8EC4-9C1FA184640C}" type="sibTrans" cxnId="{7E63CF9F-C31A-4948-8925-711287922767}">
      <dgm:prSet/>
      <dgm:spPr/>
      <dgm:t>
        <a:bodyPr/>
        <a:lstStyle/>
        <a:p>
          <a:endParaRPr lang="en-US"/>
        </a:p>
      </dgm:t>
    </dgm:pt>
    <dgm:pt modelId="{33EDEAB0-9467-AF47-8901-37333DF0EB15}">
      <dgm:prSet custT="1"/>
      <dgm:spPr/>
      <dgm:t>
        <a:bodyPr/>
        <a:lstStyle/>
        <a:p>
          <a:r>
            <a:rPr lang="en-US" sz="1000" dirty="0"/>
            <a:t>Helper T-cells proliferate and produce </a:t>
          </a:r>
          <a:r>
            <a:rPr lang="en-US" sz="1100" dirty="0"/>
            <a:t>more</a:t>
          </a:r>
          <a:r>
            <a:rPr lang="en-US" sz="1000" dirty="0"/>
            <a:t> cytokines</a:t>
          </a:r>
        </a:p>
      </dgm:t>
    </dgm:pt>
    <dgm:pt modelId="{7D6D246A-750B-ED4D-9546-E2BBD985BA63}" type="parTrans" cxnId="{940E37AC-4F9F-224E-994A-C450BADEA72E}">
      <dgm:prSet/>
      <dgm:spPr/>
      <dgm:t>
        <a:bodyPr/>
        <a:lstStyle/>
        <a:p>
          <a:endParaRPr lang="en-US"/>
        </a:p>
      </dgm:t>
    </dgm:pt>
    <dgm:pt modelId="{41471CE7-DA08-0548-948D-4A884E7C253C}" type="sibTrans" cxnId="{940E37AC-4F9F-224E-994A-C450BADEA72E}">
      <dgm:prSet/>
      <dgm:spPr/>
      <dgm:t>
        <a:bodyPr/>
        <a:lstStyle/>
        <a:p>
          <a:endParaRPr lang="en-US"/>
        </a:p>
      </dgm:t>
    </dgm:pt>
    <dgm:pt modelId="{EB8D4837-BAC3-7E4B-A873-60EE851B758F}">
      <dgm:prSet custT="1"/>
      <dgm:spPr/>
      <dgm:t>
        <a:bodyPr/>
        <a:lstStyle/>
        <a:p>
          <a:r>
            <a:rPr lang="en-US" sz="1000" dirty="0"/>
            <a:t>Cytokines </a:t>
          </a:r>
          <a:r>
            <a:rPr lang="en-US" sz="1100" dirty="0"/>
            <a:t>activate</a:t>
          </a:r>
          <a:r>
            <a:rPr lang="en-US" sz="1000" dirty="0"/>
            <a:t> B-cells</a:t>
          </a:r>
        </a:p>
      </dgm:t>
    </dgm:pt>
    <dgm:pt modelId="{F8C32454-AA6C-6F47-992E-15ACEAE9C12D}" type="parTrans" cxnId="{2045496C-27C4-E644-A2AD-A05BA1F1F6C1}">
      <dgm:prSet/>
      <dgm:spPr/>
      <dgm:t>
        <a:bodyPr/>
        <a:lstStyle/>
        <a:p>
          <a:endParaRPr lang="en-US"/>
        </a:p>
      </dgm:t>
    </dgm:pt>
    <dgm:pt modelId="{1AC64B50-75FE-FD4F-8A1D-77ECD7CE465B}" type="sibTrans" cxnId="{2045496C-27C4-E644-A2AD-A05BA1F1F6C1}">
      <dgm:prSet/>
      <dgm:spPr/>
      <dgm:t>
        <a:bodyPr/>
        <a:lstStyle/>
        <a:p>
          <a:endParaRPr lang="en-US"/>
        </a:p>
      </dgm:t>
    </dgm:pt>
    <dgm:pt modelId="{DE1FEA4D-54EA-E742-BC4C-CA0DA1376527}">
      <dgm:prSet custT="1"/>
      <dgm:spPr/>
      <dgm:t>
        <a:bodyPr/>
        <a:lstStyle/>
        <a:p>
          <a:r>
            <a:rPr lang="en-US" sz="900" dirty="0"/>
            <a:t>Naïve cytotoxic T-cells </a:t>
          </a:r>
          <a:r>
            <a:rPr lang="en-US" sz="1000" baseline="0" dirty="0"/>
            <a:t>proliferate</a:t>
          </a:r>
          <a:r>
            <a:rPr lang="en-US" sz="900" dirty="0"/>
            <a:t>, </a:t>
          </a:r>
          <a:r>
            <a:rPr lang="en-US" sz="1100" baseline="0" dirty="0"/>
            <a:t>differentiate</a:t>
          </a:r>
          <a:r>
            <a:rPr lang="en-US" sz="900" dirty="0"/>
            <a:t> and produce cytokines</a:t>
          </a:r>
        </a:p>
      </dgm:t>
    </dgm:pt>
    <dgm:pt modelId="{0F62268F-D86F-C442-9148-C7CE054807DE}" type="parTrans" cxnId="{CBF70806-C7AC-8243-B756-A8719E69B73D}">
      <dgm:prSet/>
      <dgm:spPr/>
      <dgm:t>
        <a:bodyPr/>
        <a:lstStyle/>
        <a:p>
          <a:endParaRPr lang="en-US"/>
        </a:p>
      </dgm:t>
    </dgm:pt>
    <dgm:pt modelId="{5A8FACAA-2865-3942-8B5C-2EF8B16C9C9F}" type="sibTrans" cxnId="{CBF70806-C7AC-8243-B756-A8719E69B73D}">
      <dgm:prSet/>
      <dgm:spPr/>
      <dgm:t>
        <a:bodyPr/>
        <a:lstStyle/>
        <a:p>
          <a:endParaRPr lang="en-US"/>
        </a:p>
      </dgm:t>
    </dgm:pt>
    <dgm:pt modelId="{A06492FA-D19C-234D-BA21-FDCD195E07C8}">
      <dgm:prSet/>
      <dgm:spPr/>
      <dgm:t>
        <a:bodyPr/>
        <a:lstStyle/>
        <a:p>
          <a:r>
            <a:rPr lang="en-US" baseline="0" dirty="0"/>
            <a:t>Cytotoxic T-cells find and destroy infected cells</a:t>
          </a:r>
        </a:p>
      </dgm:t>
    </dgm:pt>
    <dgm:pt modelId="{24146EBB-E816-7A4C-87BE-A3D776408EB4}" type="parTrans" cxnId="{DB4871C5-6E5A-A34D-A63E-7ABA7F61454A}">
      <dgm:prSet/>
      <dgm:spPr/>
      <dgm:t>
        <a:bodyPr/>
        <a:lstStyle/>
        <a:p>
          <a:endParaRPr lang="en-US"/>
        </a:p>
      </dgm:t>
    </dgm:pt>
    <dgm:pt modelId="{E5C2BFDF-5294-5448-9A35-57B4BA33F747}" type="sibTrans" cxnId="{DB4871C5-6E5A-A34D-A63E-7ABA7F61454A}">
      <dgm:prSet/>
      <dgm:spPr/>
      <dgm:t>
        <a:bodyPr/>
        <a:lstStyle/>
        <a:p>
          <a:endParaRPr lang="en-US"/>
        </a:p>
      </dgm:t>
    </dgm:pt>
    <dgm:pt modelId="{A8324835-3683-F543-8207-19C1022BF782}">
      <dgm:prSet custT="1"/>
      <dgm:spPr/>
      <dgm:t>
        <a:bodyPr/>
        <a:lstStyle/>
        <a:p>
          <a:r>
            <a:rPr lang="en-US" sz="1000" dirty="0"/>
            <a:t>B-cells make </a:t>
          </a:r>
          <a:r>
            <a:rPr lang="en-US" sz="1100" dirty="0"/>
            <a:t>memory</a:t>
          </a:r>
          <a:r>
            <a:rPr lang="en-US" sz="1000" dirty="0"/>
            <a:t> B-cells</a:t>
          </a:r>
        </a:p>
      </dgm:t>
    </dgm:pt>
    <dgm:pt modelId="{6C2389D1-8CDF-0F45-AB51-E51A0A01EFE5}" type="parTrans" cxnId="{EBD41B64-A240-1C44-A971-36DB9ED88404}">
      <dgm:prSet/>
      <dgm:spPr/>
      <dgm:t>
        <a:bodyPr/>
        <a:lstStyle/>
        <a:p>
          <a:endParaRPr lang="en-US"/>
        </a:p>
      </dgm:t>
    </dgm:pt>
    <dgm:pt modelId="{6AF4BD3C-71D5-6845-BD4A-5B90997E6CB0}" type="sibTrans" cxnId="{EBD41B64-A240-1C44-A971-36DB9ED88404}">
      <dgm:prSet/>
      <dgm:spPr/>
      <dgm:t>
        <a:bodyPr/>
        <a:lstStyle/>
        <a:p>
          <a:endParaRPr lang="en-US"/>
        </a:p>
      </dgm:t>
    </dgm:pt>
    <dgm:pt modelId="{EDCD87AB-0389-CF43-B094-42049100CA0A}">
      <dgm:prSet custT="1"/>
      <dgm:spPr/>
      <dgm:t>
        <a:bodyPr/>
        <a:lstStyle/>
        <a:p>
          <a:r>
            <a:rPr lang="en-US" sz="1000" dirty="0"/>
            <a:t>B-cells </a:t>
          </a:r>
          <a:r>
            <a:rPr lang="en-US" sz="1100" dirty="0"/>
            <a:t>proliferate</a:t>
          </a:r>
          <a:r>
            <a:rPr lang="en-US" sz="1000" dirty="0"/>
            <a:t> (after 14 days)</a:t>
          </a:r>
        </a:p>
      </dgm:t>
    </dgm:pt>
    <dgm:pt modelId="{2CBF2F59-0193-4546-96B5-1BAB195B9DE8}" type="parTrans" cxnId="{D7FCDA0D-16A7-DD47-8040-EDA888FA3E76}">
      <dgm:prSet/>
      <dgm:spPr/>
      <dgm:t>
        <a:bodyPr/>
        <a:lstStyle/>
        <a:p>
          <a:endParaRPr lang="en-US"/>
        </a:p>
      </dgm:t>
    </dgm:pt>
    <dgm:pt modelId="{56743293-063A-8F4D-A17D-0BD69C65F220}" type="sibTrans" cxnId="{D7FCDA0D-16A7-DD47-8040-EDA888FA3E76}">
      <dgm:prSet/>
      <dgm:spPr/>
      <dgm:t>
        <a:bodyPr/>
        <a:lstStyle/>
        <a:p>
          <a:endParaRPr lang="en-US"/>
        </a:p>
      </dgm:t>
    </dgm:pt>
    <dgm:pt modelId="{666B1FDB-68A2-A049-9276-3D12C503782D}">
      <dgm:prSet custT="1"/>
      <dgm:spPr/>
      <dgm:t>
        <a:bodyPr/>
        <a:lstStyle/>
        <a:p>
          <a:r>
            <a:rPr lang="en-US" sz="1100" dirty="0"/>
            <a:t>B-cells</a:t>
          </a:r>
          <a:r>
            <a:rPr lang="en-US" sz="1000" dirty="0"/>
            <a:t> make antibodies</a:t>
          </a:r>
        </a:p>
      </dgm:t>
    </dgm:pt>
    <dgm:pt modelId="{F8D19B09-5688-F945-BB5E-4AE3BAE3A514}" type="parTrans" cxnId="{5DDF2FB6-A5F7-3E4A-9DC1-19952543F72D}">
      <dgm:prSet/>
      <dgm:spPr/>
      <dgm:t>
        <a:bodyPr/>
        <a:lstStyle/>
        <a:p>
          <a:endParaRPr lang="en-US"/>
        </a:p>
      </dgm:t>
    </dgm:pt>
    <dgm:pt modelId="{6E45263B-7BDE-2944-8F78-018FEEEBF38B}" type="sibTrans" cxnId="{5DDF2FB6-A5F7-3E4A-9DC1-19952543F72D}">
      <dgm:prSet/>
      <dgm:spPr/>
      <dgm:t>
        <a:bodyPr/>
        <a:lstStyle/>
        <a:p>
          <a:endParaRPr lang="en-US"/>
        </a:p>
      </dgm:t>
    </dgm:pt>
    <dgm:pt modelId="{92BC836E-8861-7143-B12C-2131B4EF8048}">
      <dgm:prSet custT="1"/>
      <dgm:spPr/>
      <dgm:t>
        <a:bodyPr/>
        <a:lstStyle/>
        <a:p>
          <a:r>
            <a:rPr lang="en-US" sz="1000" dirty="0"/>
            <a:t>Antibodies neutralize the </a:t>
          </a:r>
          <a:r>
            <a:rPr lang="en-US" sz="1100" dirty="0"/>
            <a:t>virus</a:t>
          </a:r>
          <a:r>
            <a:rPr lang="en-US" sz="1000" dirty="0"/>
            <a:t> and mark infected cells for destruction by cytotoxic T-cells</a:t>
          </a:r>
        </a:p>
      </dgm:t>
    </dgm:pt>
    <dgm:pt modelId="{E86C4028-0107-0948-965F-50C83A9EEF83}" type="parTrans" cxnId="{7F1186D9-8459-204B-B5B2-593F5B0B25CB}">
      <dgm:prSet/>
      <dgm:spPr/>
      <dgm:t>
        <a:bodyPr/>
        <a:lstStyle/>
        <a:p>
          <a:endParaRPr lang="en-US"/>
        </a:p>
      </dgm:t>
    </dgm:pt>
    <dgm:pt modelId="{22740AD9-BB35-C643-A8A7-EA17A3824A11}" type="sibTrans" cxnId="{7F1186D9-8459-204B-B5B2-593F5B0B25CB}">
      <dgm:prSet/>
      <dgm:spPr/>
      <dgm:t>
        <a:bodyPr/>
        <a:lstStyle/>
        <a:p>
          <a:endParaRPr lang="en-US"/>
        </a:p>
      </dgm:t>
    </dgm:pt>
    <dgm:pt modelId="{0535D6CA-DD1C-4649-A0B8-B8840BE09D85}">
      <dgm:prSet/>
      <dgm:spPr/>
      <dgm:t>
        <a:bodyPr/>
        <a:lstStyle/>
        <a:p>
          <a:r>
            <a:rPr lang="en-US" smtClean="0"/>
            <a:t>This is a simplified version of the body’s immune response to viral infections </a:t>
          </a:r>
          <a:endParaRPr lang="en-US"/>
        </a:p>
      </dgm:t>
    </dgm:pt>
    <dgm:pt modelId="{17D6C4FF-82E8-4E3A-AE97-D43FA4DC7DBD}" type="parTrans" cxnId="{98556B77-6005-409D-BA26-D8AEC8D95ED0}">
      <dgm:prSet/>
      <dgm:spPr/>
      <dgm:t>
        <a:bodyPr/>
        <a:lstStyle/>
        <a:p>
          <a:endParaRPr lang="en-US"/>
        </a:p>
      </dgm:t>
    </dgm:pt>
    <dgm:pt modelId="{EB318982-2BBC-46B0-AC91-8745911BA8F2}" type="sibTrans" cxnId="{98556B77-6005-409D-BA26-D8AEC8D95ED0}">
      <dgm:prSet/>
      <dgm:spPr/>
      <dgm:t>
        <a:bodyPr/>
        <a:lstStyle/>
        <a:p>
          <a:endParaRPr lang="en-US"/>
        </a:p>
      </dgm:t>
    </dgm:pt>
    <dgm:pt modelId="{1499AD8E-F21B-534D-BA91-F61E466333F4}" type="pres">
      <dgm:prSet presAssocID="{0C5BC827-A29B-5E41-9A59-CBBD4A86CEE8}" presName="hierChild1" presStyleCnt="0">
        <dgm:presLayoutVars>
          <dgm:orgChart val="1"/>
          <dgm:chPref val="1"/>
          <dgm:dir/>
          <dgm:animOne val="branch"/>
          <dgm:animLvl val="lvl"/>
          <dgm:resizeHandles/>
        </dgm:presLayoutVars>
      </dgm:prSet>
      <dgm:spPr/>
      <dgm:t>
        <a:bodyPr/>
        <a:lstStyle/>
        <a:p>
          <a:endParaRPr lang="en-US"/>
        </a:p>
      </dgm:t>
    </dgm:pt>
    <dgm:pt modelId="{BCAFF5AA-D042-CE4E-9ED0-A99C64AFD738}" type="pres">
      <dgm:prSet presAssocID="{E2E09708-772D-0846-BF10-51625E7DAEA5}" presName="hierRoot1" presStyleCnt="0">
        <dgm:presLayoutVars>
          <dgm:hierBranch val="init"/>
        </dgm:presLayoutVars>
      </dgm:prSet>
      <dgm:spPr/>
    </dgm:pt>
    <dgm:pt modelId="{AFA53EA7-1CD3-7347-AF1F-BF7003E5FE45}" type="pres">
      <dgm:prSet presAssocID="{E2E09708-772D-0846-BF10-51625E7DAEA5}" presName="rootComposite1" presStyleCnt="0"/>
      <dgm:spPr/>
    </dgm:pt>
    <dgm:pt modelId="{BE4F6B84-BBBA-3849-81BF-EE06A570B6E3}" type="pres">
      <dgm:prSet presAssocID="{E2E09708-772D-0846-BF10-51625E7DAEA5}" presName="rootText1" presStyleLbl="node0" presStyleIdx="0" presStyleCnt="2" custLinFactX="-100000" custLinFactY="100000" custLinFactNeighborX="-145703" custLinFactNeighborY="191746">
        <dgm:presLayoutVars>
          <dgm:chPref val="3"/>
        </dgm:presLayoutVars>
      </dgm:prSet>
      <dgm:spPr>
        <a:prstGeom prst="roundRect">
          <a:avLst/>
        </a:prstGeom>
      </dgm:spPr>
      <dgm:t>
        <a:bodyPr/>
        <a:lstStyle/>
        <a:p>
          <a:endParaRPr lang="en-US"/>
        </a:p>
      </dgm:t>
    </dgm:pt>
    <dgm:pt modelId="{917DFE61-2B5C-6047-8604-11D259304946}" type="pres">
      <dgm:prSet presAssocID="{E2E09708-772D-0846-BF10-51625E7DAEA5}" presName="rootConnector1" presStyleLbl="node1" presStyleIdx="0" presStyleCnt="0"/>
      <dgm:spPr/>
      <dgm:t>
        <a:bodyPr/>
        <a:lstStyle/>
        <a:p>
          <a:endParaRPr lang="en-US"/>
        </a:p>
      </dgm:t>
    </dgm:pt>
    <dgm:pt modelId="{208277D4-1F2F-9F4E-9EE6-FC94B4E02DC3}" type="pres">
      <dgm:prSet presAssocID="{E2E09708-772D-0846-BF10-51625E7DAEA5}" presName="hierChild2" presStyleCnt="0"/>
      <dgm:spPr/>
    </dgm:pt>
    <dgm:pt modelId="{F2E9B3C8-1EE6-234A-8672-744245BAF1FC}" type="pres">
      <dgm:prSet presAssocID="{878D9C93-E42B-D649-9DCB-0DD02FCE5F45}" presName="Name37" presStyleLbl="parChTrans1D2" presStyleIdx="0" presStyleCnt="1"/>
      <dgm:spPr/>
      <dgm:t>
        <a:bodyPr/>
        <a:lstStyle/>
        <a:p>
          <a:endParaRPr lang="en-US"/>
        </a:p>
      </dgm:t>
    </dgm:pt>
    <dgm:pt modelId="{18F3E667-7694-6C4D-B271-DC22D5AAD488}" type="pres">
      <dgm:prSet presAssocID="{7493908C-8850-4E4C-A921-A35051C52DBC}" presName="hierRoot2" presStyleCnt="0">
        <dgm:presLayoutVars>
          <dgm:hierBranch val="init"/>
        </dgm:presLayoutVars>
      </dgm:prSet>
      <dgm:spPr/>
    </dgm:pt>
    <dgm:pt modelId="{67EBA2E6-B4F0-724F-BC76-C6A813C8A3EA}" type="pres">
      <dgm:prSet presAssocID="{7493908C-8850-4E4C-A921-A35051C52DBC}" presName="rootComposite" presStyleCnt="0"/>
      <dgm:spPr/>
    </dgm:pt>
    <dgm:pt modelId="{5FD14460-2A40-3744-B2D5-FB5BAECE2618}" type="pres">
      <dgm:prSet presAssocID="{7493908C-8850-4E4C-A921-A35051C52DBC}" presName="rootText" presStyleLbl="node2" presStyleIdx="0" presStyleCnt="1" custLinFactX="-20656" custLinFactY="50288" custLinFactNeighborX="-100000" custLinFactNeighborY="100000">
        <dgm:presLayoutVars>
          <dgm:chPref val="3"/>
        </dgm:presLayoutVars>
      </dgm:prSet>
      <dgm:spPr>
        <a:prstGeom prst="roundRect">
          <a:avLst/>
        </a:prstGeom>
      </dgm:spPr>
      <dgm:t>
        <a:bodyPr/>
        <a:lstStyle/>
        <a:p>
          <a:endParaRPr lang="en-US"/>
        </a:p>
      </dgm:t>
    </dgm:pt>
    <dgm:pt modelId="{49412C53-6F3E-4248-B6F3-82D8AE6D8FCD}" type="pres">
      <dgm:prSet presAssocID="{7493908C-8850-4E4C-A921-A35051C52DBC}" presName="rootConnector" presStyleLbl="node2" presStyleIdx="0" presStyleCnt="1"/>
      <dgm:spPr/>
      <dgm:t>
        <a:bodyPr/>
        <a:lstStyle/>
        <a:p>
          <a:endParaRPr lang="en-US"/>
        </a:p>
      </dgm:t>
    </dgm:pt>
    <dgm:pt modelId="{EFF9ED19-A169-5E4A-BBAB-772AF612F3C4}" type="pres">
      <dgm:prSet presAssocID="{7493908C-8850-4E4C-A921-A35051C52DBC}" presName="hierChild4" presStyleCnt="0"/>
      <dgm:spPr/>
    </dgm:pt>
    <dgm:pt modelId="{952241E9-B1DF-DB40-A17A-D420AAF5E4E5}" type="pres">
      <dgm:prSet presAssocID="{6A8E2F99-9013-B14A-BBB6-579259BB883E}" presName="Name37" presStyleLbl="parChTrans1D3" presStyleIdx="0" presStyleCnt="1"/>
      <dgm:spPr/>
      <dgm:t>
        <a:bodyPr/>
        <a:lstStyle/>
        <a:p>
          <a:endParaRPr lang="en-US"/>
        </a:p>
      </dgm:t>
    </dgm:pt>
    <dgm:pt modelId="{87BF33F4-F6D1-C94B-9C4F-8D02586A5992}" type="pres">
      <dgm:prSet presAssocID="{C312AAAA-2035-9C41-9BCB-0F48D6EE7CE4}" presName="hierRoot2" presStyleCnt="0">
        <dgm:presLayoutVars>
          <dgm:hierBranch val="init"/>
        </dgm:presLayoutVars>
      </dgm:prSet>
      <dgm:spPr/>
    </dgm:pt>
    <dgm:pt modelId="{C4110DDA-3DD2-7E4D-A29A-00496EC434A4}" type="pres">
      <dgm:prSet presAssocID="{C312AAAA-2035-9C41-9BCB-0F48D6EE7CE4}" presName="rootComposite" presStyleCnt="0"/>
      <dgm:spPr/>
    </dgm:pt>
    <dgm:pt modelId="{617D778F-5928-7640-95BA-53ED809F503D}" type="pres">
      <dgm:prSet presAssocID="{C312AAAA-2035-9C41-9BCB-0F48D6EE7CE4}" presName="rootText" presStyleLbl="node3" presStyleIdx="0" presStyleCnt="1" custLinFactNeighborX="0" custLinFactNeighborY="10583">
        <dgm:presLayoutVars>
          <dgm:chPref val="3"/>
        </dgm:presLayoutVars>
      </dgm:prSet>
      <dgm:spPr>
        <a:prstGeom prst="roundRect">
          <a:avLst/>
        </a:prstGeom>
      </dgm:spPr>
      <dgm:t>
        <a:bodyPr/>
        <a:lstStyle/>
        <a:p>
          <a:endParaRPr lang="en-US"/>
        </a:p>
      </dgm:t>
    </dgm:pt>
    <dgm:pt modelId="{F59A7C12-CE34-314D-A29D-1790C928E1B2}" type="pres">
      <dgm:prSet presAssocID="{C312AAAA-2035-9C41-9BCB-0F48D6EE7CE4}" presName="rootConnector" presStyleLbl="node3" presStyleIdx="0" presStyleCnt="1"/>
      <dgm:spPr/>
      <dgm:t>
        <a:bodyPr/>
        <a:lstStyle/>
        <a:p>
          <a:endParaRPr lang="en-US"/>
        </a:p>
      </dgm:t>
    </dgm:pt>
    <dgm:pt modelId="{CE4A9D81-1C2A-1F44-9C81-3C06EA9ADDE4}" type="pres">
      <dgm:prSet presAssocID="{C312AAAA-2035-9C41-9BCB-0F48D6EE7CE4}" presName="hierChild4" presStyleCnt="0"/>
      <dgm:spPr/>
    </dgm:pt>
    <dgm:pt modelId="{B22CD0C5-BB8B-0845-A0DC-C0BEDF17BF50}" type="pres">
      <dgm:prSet presAssocID="{1C7528C6-8425-DC4C-A39E-ED9A405E55BC}" presName="Name37" presStyleLbl="parChTrans1D4" presStyleIdx="0" presStyleCnt="9"/>
      <dgm:spPr/>
      <dgm:t>
        <a:bodyPr/>
        <a:lstStyle/>
        <a:p>
          <a:endParaRPr lang="en-US"/>
        </a:p>
      </dgm:t>
    </dgm:pt>
    <dgm:pt modelId="{BA6B6EF2-17F0-AC48-ADA4-8E004C7FD6BF}" type="pres">
      <dgm:prSet presAssocID="{06F089BA-614F-5344-B804-D3358D2CBEDF}" presName="hierRoot2" presStyleCnt="0">
        <dgm:presLayoutVars>
          <dgm:hierBranch val="init"/>
        </dgm:presLayoutVars>
      </dgm:prSet>
      <dgm:spPr/>
    </dgm:pt>
    <dgm:pt modelId="{4A966E8B-B1B8-B845-916B-35C93D640346}" type="pres">
      <dgm:prSet presAssocID="{06F089BA-614F-5344-B804-D3358D2CBEDF}" presName="rootComposite" presStyleCnt="0"/>
      <dgm:spPr/>
    </dgm:pt>
    <dgm:pt modelId="{3198D140-76D1-7946-8F00-E0835C8EDFA0}" type="pres">
      <dgm:prSet presAssocID="{06F089BA-614F-5344-B804-D3358D2CBEDF}" presName="rootText" presStyleLbl="node4" presStyleIdx="0" presStyleCnt="9">
        <dgm:presLayoutVars>
          <dgm:chPref val="3"/>
        </dgm:presLayoutVars>
      </dgm:prSet>
      <dgm:spPr>
        <a:prstGeom prst="roundRect">
          <a:avLst/>
        </a:prstGeom>
      </dgm:spPr>
      <dgm:t>
        <a:bodyPr/>
        <a:lstStyle/>
        <a:p>
          <a:endParaRPr lang="en-US"/>
        </a:p>
      </dgm:t>
    </dgm:pt>
    <dgm:pt modelId="{C4E893B6-432B-8246-BC3A-2B9453C44E4D}" type="pres">
      <dgm:prSet presAssocID="{06F089BA-614F-5344-B804-D3358D2CBEDF}" presName="rootConnector" presStyleLbl="node4" presStyleIdx="0" presStyleCnt="9"/>
      <dgm:spPr/>
      <dgm:t>
        <a:bodyPr/>
        <a:lstStyle/>
        <a:p>
          <a:endParaRPr lang="en-US"/>
        </a:p>
      </dgm:t>
    </dgm:pt>
    <dgm:pt modelId="{5E31FFBA-2BD3-124C-89F4-AC2F688B4FD9}" type="pres">
      <dgm:prSet presAssocID="{06F089BA-614F-5344-B804-D3358D2CBEDF}" presName="hierChild4" presStyleCnt="0"/>
      <dgm:spPr/>
    </dgm:pt>
    <dgm:pt modelId="{87A67F70-14CC-124B-ACE1-02CD8F35838D}" type="pres">
      <dgm:prSet presAssocID="{7D6D246A-750B-ED4D-9546-E2BBD985BA63}" presName="Name37" presStyleLbl="parChTrans1D4" presStyleIdx="1" presStyleCnt="9"/>
      <dgm:spPr/>
      <dgm:t>
        <a:bodyPr/>
        <a:lstStyle/>
        <a:p>
          <a:endParaRPr lang="en-US"/>
        </a:p>
      </dgm:t>
    </dgm:pt>
    <dgm:pt modelId="{7102D20A-BDED-2C40-AF4D-D51C7E116A09}" type="pres">
      <dgm:prSet presAssocID="{33EDEAB0-9467-AF47-8901-37333DF0EB15}" presName="hierRoot2" presStyleCnt="0">
        <dgm:presLayoutVars>
          <dgm:hierBranch val="init"/>
        </dgm:presLayoutVars>
      </dgm:prSet>
      <dgm:spPr/>
    </dgm:pt>
    <dgm:pt modelId="{CC08ED9D-44B9-6541-BA7B-52673998A1E3}" type="pres">
      <dgm:prSet presAssocID="{33EDEAB0-9467-AF47-8901-37333DF0EB15}" presName="rootComposite" presStyleCnt="0"/>
      <dgm:spPr/>
    </dgm:pt>
    <dgm:pt modelId="{F064459D-0A8D-154B-A9E9-6FE7AD31904B}" type="pres">
      <dgm:prSet presAssocID="{33EDEAB0-9467-AF47-8901-37333DF0EB15}" presName="rootText" presStyleLbl="node4" presStyleIdx="1" presStyleCnt="9" custLinFactNeighborX="-87846" custLinFactNeighborY="-8467">
        <dgm:presLayoutVars>
          <dgm:chPref val="3"/>
        </dgm:presLayoutVars>
      </dgm:prSet>
      <dgm:spPr>
        <a:prstGeom prst="roundRect">
          <a:avLst/>
        </a:prstGeom>
      </dgm:spPr>
      <dgm:t>
        <a:bodyPr/>
        <a:lstStyle/>
        <a:p>
          <a:endParaRPr lang="en-US"/>
        </a:p>
      </dgm:t>
    </dgm:pt>
    <dgm:pt modelId="{55C82E2F-AF17-094D-A06F-5423BCCB079B}" type="pres">
      <dgm:prSet presAssocID="{33EDEAB0-9467-AF47-8901-37333DF0EB15}" presName="rootConnector" presStyleLbl="node4" presStyleIdx="1" presStyleCnt="9"/>
      <dgm:spPr/>
      <dgm:t>
        <a:bodyPr/>
        <a:lstStyle/>
        <a:p>
          <a:endParaRPr lang="en-US"/>
        </a:p>
      </dgm:t>
    </dgm:pt>
    <dgm:pt modelId="{2E2C5355-7140-C14A-8A2B-8ADDBF687406}" type="pres">
      <dgm:prSet presAssocID="{33EDEAB0-9467-AF47-8901-37333DF0EB15}" presName="hierChild4" presStyleCnt="0"/>
      <dgm:spPr/>
    </dgm:pt>
    <dgm:pt modelId="{5325AC29-346D-AB43-9990-45988C4F1AF2}" type="pres">
      <dgm:prSet presAssocID="{F8C32454-AA6C-6F47-992E-15ACEAE9C12D}" presName="Name37" presStyleLbl="parChTrans1D4" presStyleIdx="2" presStyleCnt="9"/>
      <dgm:spPr/>
      <dgm:t>
        <a:bodyPr/>
        <a:lstStyle/>
        <a:p>
          <a:endParaRPr lang="en-US"/>
        </a:p>
      </dgm:t>
    </dgm:pt>
    <dgm:pt modelId="{A744BCFF-0357-9842-8E10-152924E0B077}" type="pres">
      <dgm:prSet presAssocID="{EB8D4837-BAC3-7E4B-A873-60EE851B758F}" presName="hierRoot2" presStyleCnt="0">
        <dgm:presLayoutVars>
          <dgm:hierBranch val="init"/>
        </dgm:presLayoutVars>
      </dgm:prSet>
      <dgm:spPr/>
    </dgm:pt>
    <dgm:pt modelId="{ABA680D0-1774-234D-86B8-F60F8DEECDAA}" type="pres">
      <dgm:prSet presAssocID="{EB8D4837-BAC3-7E4B-A873-60EE851B758F}" presName="rootComposite" presStyleCnt="0"/>
      <dgm:spPr/>
    </dgm:pt>
    <dgm:pt modelId="{B3FB73B5-8641-C045-919D-2ADD331384AF}" type="pres">
      <dgm:prSet presAssocID="{EB8D4837-BAC3-7E4B-A873-60EE851B758F}" presName="rootText" presStyleLbl="node4" presStyleIdx="2" presStyleCnt="9" custLinFactNeighborX="-88905" custLinFactNeighborY="-33867">
        <dgm:presLayoutVars>
          <dgm:chPref val="3"/>
        </dgm:presLayoutVars>
      </dgm:prSet>
      <dgm:spPr>
        <a:prstGeom prst="roundRect">
          <a:avLst/>
        </a:prstGeom>
      </dgm:spPr>
      <dgm:t>
        <a:bodyPr/>
        <a:lstStyle/>
        <a:p>
          <a:endParaRPr lang="en-US"/>
        </a:p>
      </dgm:t>
    </dgm:pt>
    <dgm:pt modelId="{4E995DD3-79C8-724A-BD8E-48FFCFBB951B}" type="pres">
      <dgm:prSet presAssocID="{EB8D4837-BAC3-7E4B-A873-60EE851B758F}" presName="rootConnector" presStyleLbl="node4" presStyleIdx="2" presStyleCnt="9"/>
      <dgm:spPr/>
      <dgm:t>
        <a:bodyPr/>
        <a:lstStyle/>
        <a:p>
          <a:endParaRPr lang="en-US"/>
        </a:p>
      </dgm:t>
    </dgm:pt>
    <dgm:pt modelId="{E9B8C1F4-AC82-B049-9ED5-749516F8A56A}" type="pres">
      <dgm:prSet presAssocID="{EB8D4837-BAC3-7E4B-A873-60EE851B758F}" presName="hierChild4" presStyleCnt="0"/>
      <dgm:spPr/>
    </dgm:pt>
    <dgm:pt modelId="{909F76FA-F565-3B43-9FA3-12DFC1FADB00}" type="pres">
      <dgm:prSet presAssocID="{2CBF2F59-0193-4546-96B5-1BAB195B9DE8}" presName="Name37" presStyleLbl="parChTrans1D4" presStyleIdx="3" presStyleCnt="9"/>
      <dgm:spPr/>
      <dgm:t>
        <a:bodyPr/>
        <a:lstStyle/>
        <a:p>
          <a:endParaRPr lang="en-US"/>
        </a:p>
      </dgm:t>
    </dgm:pt>
    <dgm:pt modelId="{E71EB72D-D12D-284F-B31C-62B860F350A9}" type="pres">
      <dgm:prSet presAssocID="{EDCD87AB-0389-CF43-B094-42049100CA0A}" presName="hierRoot2" presStyleCnt="0">
        <dgm:presLayoutVars>
          <dgm:hierBranch val="init"/>
        </dgm:presLayoutVars>
      </dgm:prSet>
      <dgm:spPr/>
    </dgm:pt>
    <dgm:pt modelId="{88A42110-AA40-3C48-BDD5-CB581D5AEC8D}" type="pres">
      <dgm:prSet presAssocID="{EDCD87AB-0389-CF43-B094-42049100CA0A}" presName="rootComposite" presStyleCnt="0"/>
      <dgm:spPr/>
    </dgm:pt>
    <dgm:pt modelId="{41C0E911-A661-E745-A50B-ABA5BE1B5B26}" type="pres">
      <dgm:prSet presAssocID="{EDCD87AB-0389-CF43-B094-42049100CA0A}" presName="rootText" presStyleLbl="node4" presStyleIdx="3" presStyleCnt="9" custLinFactNeighborX="-89963" custLinFactNeighborY="-61386">
        <dgm:presLayoutVars>
          <dgm:chPref val="3"/>
        </dgm:presLayoutVars>
      </dgm:prSet>
      <dgm:spPr>
        <a:prstGeom prst="roundRect">
          <a:avLst/>
        </a:prstGeom>
      </dgm:spPr>
      <dgm:t>
        <a:bodyPr/>
        <a:lstStyle/>
        <a:p>
          <a:endParaRPr lang="en-US"/>
        </a:p>
      </dgm:t>
    </dgm:pt>
    <dgm:pt modelId="{CD82CD0E-B618-DE41-87EF-AF6425CD649D}" type="pres">
      <dgm:prSet presAssocID="{EDCD87AB-0389-CF43-B094-42049100CA0A}" presName="rootConnector" presStyleLbl="node4" presStyleIdx="3" presStyleCnt="9"/>
      <dgm:spPr/>
      <dgm:t>
        <a:bodyPr/>
        <a:lstStyle/>
        <a:p>
          <a:endParaRPr lang="en-US"/>
        </a:p>
      </dgm:t>
    </dgm:pt>
    <dgm:pt modelId="{F80B10A1-FA5C-6949-8D35-4C0EF637CD8C}" type="pres">
      <dgm:prSet presAssocID="{EDCD87AB-0389-CF43-B094-42049100CA0A}" presName="hierChild4" presStyleCnt="0"/>
      <dgm:spPr/>
    </dgm:pt>
    <dgm:pt modelId="{016BE24D-BC6E-084E-B168-9F0394C1E26A}" type="pres">
      <dgm:prSet presAssocID="{6C2389D1-8CDF-0F45-AB51-E51A0A01EFE5}" presName="Name37" presStyleLbl="parChTrans1D4" presStyleIdx="4" presStyleCnt="9"/>
      <dgm:spPr/>
      <dgm:t>
        <a:bodyPr/>
        <a:lstStyle/>
        <a:p>
          <a:endParaRPr lang="en-US"/>
        </a:p>
      </dgm:t>
    </dgm:pt>
    <dgm:pt modelId="{F845C8AA-69C6-D541-BADE-253B6E31A02B}" type="pres">
      <dgm:prSet presAssocID="{A8324835-3683-F543-8207-19C1022BF782}" presName="hierRoot2" presStyleCnt="0">
        <dgm:presLayoutVars>
          <dgm:hierBranch val="init"/>
        </dgm:presLayoutVars>
      </dgm:prSet>
      <dgm:spPr/>
    </dgm:pt>
    <dgm:pt modelId="{A7320623-CE0A-CB48-8AD4-86671DF17627}" type="pres">
      <dgm:prSet presAssocID="{A8324835-3683-F543-8207-19C1022BF782}" presName="rootComposite" presStyleCnt="0"/>
      <dgm:spPr/>
    </dgm:pt>
    <dgm:pt modelId="{5FDDFED3-875F-A44B-8E40-BFC56B3B5A68}" type="pres">
      <dgm:prSet presAssocID="{A8324835-3683-F543-8207-19C1022BF782}" presName="rootText" presStyleLbl="node4" presStyleIdx="4" presStyleCnt="9" custLinFactX="-52407" custLinFactNeighborX="-100000" custLinFactNeighborY="-74087">
        <dgm:presLayoutVars>
          <dgm:chPref val="3"/>
        </dgm:presLayoutVars>
      </dgm:prSet>
      <dgm:spPr>
        <a:prstGeom prst="roundRect">
          <a:avLst/>
        </a:prstGeom>
      </dgm:spPr>
      <dgm:t>
        <a:bodyPr/>
        <a:lstStyle/>
        <a:p>
          <a:endParaRPr lang="en-US"/>
        </a:p>
      </dgm:t>
    </dgm:pt>
    <dgm:pt modelId="{957148FF-F2FE-6E45-A8FF-5CBC39731F58}" type="pres">
      <dgm:prSet presAssocID="{A8324835-3683-F543-8207-19C1022BF782}" presName="rootConnector" presStyleLbl="node4" presStyleIdx="4" presStyleCnt="9"/>
      <dgm:spPr/>
      <dgm:t>
        <a:bodyPr/>
        <a:lstStyle/>
        <a:p>
          <a:endParaRPr lang="en-US"/>
        </a:p>
      </dgm:t>
    </dgm:pt>
    <dgm:pt modelId="{643D8443-1E9D-1C47-AE53-C02694AE089D}" type="pres">
      <dgm:prSet presAssocID="{A8324835-3683-F543-8207-19C1022BF782}" presName="hierChild4" presStyleCnt="0"/>
      <dgm:spPr/>
    </dgm:pt>
    <dgm:pt modelId="{5B978208-63AE-0F49-B498-59CB601577E5}" type="pres">
      <dgm:prSet presAssocID="{A8324835-3683-F543-8207-19C1022BF782}" presName="hierChild5" presStyleCnt="0"/>
      <dgm:spPr/>
    </dgm:pt>
    <dgm:pt modelId="{89525233-2286-1648-93D3-392D6613803E}" type="pres">
      <dgm:prSet presAssocID="{F8D19B09-5688-F945-BB5E-4AE3BAE3A514}" presName="Name37" presStyleLbl="parChTrans1D4" presStyleIdx="5" presStyleCnt="9"/>
      <dgm:spPr/>
      <dgm:t>
        <a:bodyPr/>
        <a:lstStyle/>
        <a:p>
          <a:endParaRPr lang="en-US"/>
        </a:p>
      </dgm:t>
    </dgm:pt>
    <dgm:pt modelId="{DD7A3C48-7257-364B-BCDF-7BEBBC42E6F7}" type="pres">
      <dgm:prSet presAssocID="{666B1FDB-68A2-A049-9276-3D12C503782D}" presName="hierRoot2" presStyleCnt="0">
        <dgm:presLayoutVars>
          <dgm:hierBranch val="init"/>
        </dgm:presLayoutVars>
      </dgm:prSet>
      <dgm:spPr/>
    </dgm:pt>
    <dgm:pt modelId="{EC191A82-3425-E64C-9E8E-B83F73F536E9}" type="pres">
      <dgm:prSet presAssocID="{666B1FDB-68A2-A049-9276-3D12C503782D}" presName="rootComposite" presStyleCnt="0"/>
      <dgm:spPr/>
    </dgm:pt>
    <dgm:pt modelId="{69FEBEDF-3E98-6B42-91AA-8B153F32AF56}" type="pres">
      <dgm:prSet presAssocID="{666B1FDB-68A2-A049-9276-3D12C503782D}" presName="rootText" presStyleLbl="node4" presStyleIdx="5" presStyleCnt="9" custLinFactNeighborX="-53977" custLinFactNeighborY="-71971">
        <dgm:presLayoutVars>
          <dgm:chPref val="3"/>
        </dgm:presLayoutVars>
      </dgm:prSet>
      <dgm:spPr>
        <a:prstGeom prst="roundRect">
          <a:avLst/>
        </a:prstGeom>
      </dgm:spPr>
      <dgm:t>
        <a:bodyPr/>
        <a:lstStyle/>
        <a:p>
          <a:endParaRPr lang="en-US"/>
        </a:p>
      </dgm:t>
    </dgm:pt>
    <dgm:pt modelId="{13DF95D5-E3AD-7140-B52F-B9DF94BA8CA6}" type="pres">
      <dgm:prSet presAssocID="{666B1FDB-68A2-A049-9276-3D12C503782D}" presName="rootConnector" presStyleLbl="node4" presStyleIdx="5" presStyleCnt="9"/>
      <dgm:spPr/>
      <dgm:t>
        <a:bodyPr/>
        <a:lstStyle/>
        <a:p>
          <a:endParaRPr lang="en-US"/>
        </a:p>
      </dgm:t>
    </dgm:pt>
    <dgm:pt modelId="{CE3C1FBE-17B5-BE46-8C42-5A890A839ECE}" type="pres">
      <dgm:prSet presAssocID="{666B1FDB-68A2-A049-9276-3D12C503782D}" presName="hierChild4" presStyleCnt="0"/>
      <dgm:spPr/>
    </dgm:pt>
    <dgm:pt modelId="{099AC651-5D56-664D-90BB-E389D3F3BCC2}" type="pres">
      <dgm:prSet presAssocID="{E86C4028-0107-0948-965F-50C83A9EEF83}" presName="Name37" presStyleLbl="parChTrans1D4" presStyleIdx="6" presStyleCnt="9"/>
      <dgm:spPr/>
      <dgm:t>
        <a:bodyPr/>
        <a:lstStyle/>
        <a:p>
          <a:endParaRPr lang="en-US"/>
        </a:p>
      </dgm:t>
    </dgm:pt>
    <dgm:pt modelId="{E8388223-62A7-2B4A-A35B-B318A266CA2D}" type="pres">
      <dgm:prSet presAssocID="{92BC836E-8861-7143-B12C-2131B4EF8048}" presName="hierRoot2" presStyleCnt="0">
        <dgm:presLayoutVars>
          <dgm:hierBranch val="init"/>
        </dgm:presLayoutVars>
      </dgm:prSet>
      <dgm:spPr/>
    </dgm:pt>
    <dgm:pt modelId="{DD495415-EAF1-AF46-8966-4A4875100974}" type="pres">
      <dgm:prSet presAssocID="{92BC836E-8861-7143-B12C-2131B4EF8048}" presName="rootComposite" presStyleCnt="0"/>
      <dgm:spPr/>
    </dgm:pt>
    <dgm:pt modelId="{EAF23E97-9BFE-4F4D-9642-F30565619FE7}" type="pres">
      <dgm:prSet presAssocID="{92BC836E-8861-7143-B12C-2131B4EF8048}" presName="rootText" presStyleLbl="node4" presStyleIdx="6" presStyleCnt="9" custScaleX="102997" custScaleY="151657" custLinFactNeighborX="-78321" custLinFactNeighborY="-82554">
        <dgm:presLayoutVars>
          <dgm:chPref val="3"/>
        </dgm:presLayoutVars>
      </dgm:prSet>
      <dgm:spPr>
        <a:prstGeom prst="roundRect">
          <a:avLst/>
        </a:prstGeom>
      </dgm:spPr>
      <dgm:t>
        <a:bodyPr/>
        <a:lstStyle/>
        <a:p>
          <a:endParaRPr lang="en-US"/>
        </a:p>
      </dgm:t>
    </dgm:pt>
    <dgm:pt modelId="{A973D5D7-208E-4944-BDC3-907D933E2878}" type="pres">
      <dgm:prSet presAssocID="{92BC836E-8861-7143-B12C-2131B4EF8048}" presName="rootConnector" presStyleLbl="node4" presStyleIdx="6" presStyleCnt="9"/>
      <dgm:spPr/>
      <dgm:t>
        <a:bodyPr/>
        <a:lstStyle/>
        <a:p>
          <a:endParaRPr lang="en-US"/>
        </a:p>
      </dgm:t>
    </dgm:pt>
    <dgm:pt modelId="{865074B8-1E0B-D44B-B1DB-E8AF14E4F7E2}" type="pres">
      <dgm:prSet presAssocID="{92BC836E-8861-7143-B12C-2131B4EF8048}" presName="hierChild4" presStyleCnt="0"/>
      <dgm:spPr/>
    </dgm:pt>
    <dgm:pt modelId="{9F896675-B0A3-A54F-8A16-23A61617ED48}" type="pres">
      <dgm:prSet presAssocID="{92BC836E-8861-7143-B12C-2131B4EF8048}" presName="hierChild5" presStyleCnt="0"/>
      <dgm:spPr/>
    </dgm:pt>
    <dgm:pt modelId="{56EEB94B-6D73-9F45-9ED3-71451EA23F04}" type="pres">
      <dgm:prSet presAssocID="{666B1FDB-68A2-A049-9276-3D12C503782D}" presName="hierChild5" presStyleCnt="0"/>
      <dgm:spPr/>
    </dgm:pt>
    <dgm:pt modelId="{34576999-7379-9743-BA85-34F5698E494B}" type="pres">
      <dgm:prSet presAssocID="{EDCD87AB-0389-CF43-B094-42049100CA0A}" presName="hierChild5" presStyleCnt="0"/>
      <dgm:spPr/>
    </dgm:pt>
    <dgm:pt modelId="{EB5C5726-3B1A-CC43-9171-A02AF632BCED}" type="pres">
      <dgm:prSet presAssocID="{EB8D4837-BAC3-7E4B-A873-60EE851B758F}" presName="hierChild5" presStyleCnt="0"/>
      <dgm:spPr/>
    </dgm:pt>
    <dgm:pt modelId="{3C528EC5-98C0-7540-A348-88A329E71674}" type="pres">
      <dgm:prSet presAssocID="{33EDEAB0-9467-AF47-8901-37333DF0EB15}" presName="hierChild5" presStyleCnt="0"/>
      <dgm:spPr/>
    </dgm:pt>
    <dgm:pt modelId="{FD11B19B-16AE-4043-8C02-4FC1B02A54F7}" type="pres">
      <dgm:prSet presAssocID="{0F62268F-D86F-C442-9148-C7CE054807DE}" presName="Name37" presStyleLbl="parChTrans1D4" presStyleIdx="7" presStyleCnt="9"/>
      <dgm:spPr/>
      <dgm:t>
        <a:bodyPr/>
        <a:lstStyle/>
        <a:p>
          <a:endParaRPr lang="en-US"/>
        </a:p>
      </dgm:t>
    </dgm:pt>
    <dgm:pt modelId="{89131877-C4A3-AC40-BB54-7301E4EA6135}" type="pres">
      <dgm:prSet presAssocID="{DE1FEA4D-54EA-E742-BC4C-CA0DA1376527}" presName="hierRoot2" presStyleCnt="0">
        <dgm:presLayoutVars>
          <dgm:hierBranch val="init"/>
        </dgm:presLayoutVars>
      </dgm:prSet>
      <dgm:spPr/>
    </dgm:pt>
    <dgm:pt modelId="{570AD21A-9F0C-A540-864F-33A54E7396A4}" type="pres">
      <dgm:prSet presAssocID="{DE1FEA4D-54EA-E742-BC4C-CA0DA1376527}" presName="rootComposite" presStyleCnt="0"/>
      <dgm:spPr/>
    </dgm:pt>
    <dgm:pt modelId="{3155D14C-958A-CE49-8B11-B1239613A869}" type="pres">
      <dgm:prSet presAssocID="{DE1FEA4D-54EA-E742-BC4C-CA0DA1376527}" presName="rootText" presStyleLbl="node4" presStyleIdx="7" presStyleCnt="9" custLinFactNeighborX="78320" custLinFactNeighborY="-8464">
        <dgm:presLayoutVars>
          <dgm:chPref val="3"/>
        </dgm:presLayoutVars>
      </dgm:prSet>
      <dgm:spPr>
        <a:prstGeom prst="roundRect">
          <a:avLst/>
        </a:prstGeom>
      </dgm:spPr>
      <dgm:t>
        <a:bodyPr/>
        <a:lstStyle/>
        <a:p>
          <a:endParaRPr lang="en-US"/>
        </a:p>
      </dgm:t>
    </dgm:pt>
    <dgm:pt modelId="{5A1ED15B-831B-B74C-BF0E-A6A3E8430D95}" type="pres">
      <dgm:prSet presAssocID="{DE1FEA4D-54EA-E742-BC4C-CA0DA1376527}" presName="rootConnector" presStyleLbl="node4" presStyleIdx="7" presStyleCnt="9"/>
      <dgm:spPr/>
      <dgm:t>
        <a:bodyPr/>
        <a:lstStyle/>
        <a:p>
          <a:endParaRPr lang="en-US"/>
        </a:p>
      </dgm:t>
    </dgm:pt>
    <dgm:pt modelId="{C1FACC62-40BF-994A-9EAD-4BA5A477D97A}" type="pres">
      <dgm:prSet presAssocID="{DE1FEA4D-54EA-E742-BC4C-CA0DA1376527}" presName="hierChild4" presStyleCnt="0"/>
      <dgm:spPr/>
    </dgm:pt>
    <dgm:pt modelId="{8F4767B0-3505-B642-94E9-54C3399F127F}" type="pres">
      <dgm:prSet presAssocID="{24146EBB-E816-7A4C-87BE-A3D776408EB4}" presName="Name37" presStyleLbl="parChTrans1D4" presStyleIdx="8" presStyleCnt="9"/>
      <dgm:spPr/>
      <dgm:t>
        <a:bodyPr/>
        <a:lstStyle/>
        <a:p>
          <a:endParaRPr lang="en-US"/>
        </a:p>
      </dgm:t>
    </dgm:pt>
    <dgm:pt modelId="{82D302A4-16FB-7043-80A7-2FB6254DED41}" type="pres">
      <dgm:prSet presAssocID="{A06492FA-D19C-234D-BA21-FDCD195E07C8}" presName="hierRoot2" presStyleCnt="0">
        <dgm:presLayoutVars>
          <dgm:hierBranch val="init"/>
        </dgm:presLayoutVars>
      </dgm:prSet>
      <dgm:spPr/>
    </dgm:pt>
    <dgm:pt modelId="{7181EDF7-3948-5740-8B57-3A27E8EB95E1}" type="pres">
      <dgm:prSet presAssocID="{A06492FA-D19C-234D-BA21-FDCD195E07C8}" presName="rootComposite" presStyleCnt="0"/>
      <dgm:spPr/>
    </dgm:pt>
    <dgm:pt modelId="{37A2C6D8-F803-7F48-858D-A9E7BA9E5B00}" type="pres">
      <dgm:prSet presAssocID="{A06492FA-D19C-234D-BA21-FDCD195E07C8}" presName="rootText" presStyleLbl="node4" presStyleIdx="8" presStyleCnt="9" custLinFactNeighborX="53978" custLinFactNeighborY="-19047">
        <dgm:presLayoutVars>
          <dgm:chPref val="3"/>
        </dgm:presLayoutVars>
      </dgm:prSet>
      <dgm:spPr>
        <a:prstGeom prst="roundRect">
          <a:avLst/>
        </a:prstGeom>
      </dgm:spPr>
      <dgm:t>
        <a:bodyPr/>
        <a:lstStyle/>
        <a:p>
          <a:endParaRPr lang="en-US"/>
        </a:p>
      </dgm:t>
    </dgm:pt>
    <dgm:pt modelId="{D6D0F631-37E4-6D42-8E11-D9EA5B5163C4}" type="pres">
      <dgm:prSet presAssocID="{A06492FA-D19C-234D-BA21-FDCD195E07C8}" presName="rootConnector" presStyleLbl="node4" presStyleIdx="8" presStyleCnt="9"/>
      <dgm:spPr/>
      <dgm:t>
        <a:bodyPr/>
        <a:lstStyle/>
        <a:p>
          <a:endParaRPr lang="en-US"/>
        </a:p>
      </dgm:t>
    </dgm:pt>
    <dgm:pt modelId="{46355115-F49E-804F-BD70-B3D73987CB8F}" type="pres">
      <dgm:prSet presAssocID="{A06492FA-D19C-234D-BA21-FDCD195E07C8}" presName="hierChild4" presStyleCnt="0"/>
      <dgm:spPr/>
    </dgm:pt>
    <dgm:pt modelId="{3C58A0E2-6868-304A-934D-6112F59DC937}" type="pres">
      <dgm:prSet presAssocID="{A06492FA-D19C-234D-BA21-FDCD195E07C8}" presName="hierChild5" presStyleCnt="0"/>
      <dgm:spPr/>
    </dgm:pt>
    <dgm:pt modelId="{0644B6C8-AE00-1644-893D-F09AFE180686}" type="pres">
      <dgm:prSet presAssocID="{DE1FEA4D-54EA-E742-BC4C-CA0DA1376527}" presName="hierChild5" presStyleCnt="0"/>
      <dgm:spPr/>
    </dgm:pt>
    <dgm:pt modelId="{A0437AFA-8164-A546-940C-A50E860E9BB6}" type="pres">
      <dgm:prSet presAssocID="{06F089BA-614F-5344-B804-D3358D2CBEDF}" presName="hierChild5" presStyleCnt="0"/>
      <dgm:spPr/>
    </dgm:pt>
    <dgm:pt modelId="{590538E5-7BD0-7741-AC6C-B3185C194400}" type="pres">
      <dgm:prSet presAssocID="{C312AAAA-2035-9C41-9BCB-0F48D6EE7CE4}" presName="hierChild5" presStyleCnt="0"/>
      <dgm:spPr/>
    </dgm:pt>
    <dgm:pt modelId="{08634797-5AB1-8341-99C0-4AFFD52244FC}" type="pres">
      <dgm:prSet presAssocID="{7493908C-8850-4E4C-A921-A35051C52DBC}" presName="hierChild5" presStyleCnt="0"/>
      <dgm:spPr/>
    </dgm:pt>
    <dgm:pt modelId="{263272EA-8A0E-F842-B7DD-AB5966A04026}" type="pres">
      <dgm:prSet presAssocID="{E2E09708-772D-0846-BF10-51625E7DAEA5}" presName="hierChild3" presStyleCnt="0"/>
      <dgm:spPr/>
    </dgm:pt>
    <dgm:pt modelId="{1C405FFF-ACF7-4122-8D9E-773CCC46C0F4}" type="pres">
      <dgm:prSet presAssocID="{0535D6CA-DD1C-4649-A0B8-B8840BE09D85}" presName="hierRoot1" presStyleCnt="0">
        <dgm:presLayoutVars>
          <dgm:hierBranch val="init"/>
        </dgm:presLayoutVars>
      </dgm:prSet>
      <dgm:spPr/>
    </dgm:pt>
    <dgm:pt modelId="{EC4B76F7-271C-413A-8319-AD8DAF4B246A}" type="pres">
      <dgm:prSet presAssocID="{0535D6CA-DD1C-4649-A0B8-B8840BE09D85}" presName="rootComposite1" presStyleCnt="0"/>
      <dgm:spPr/>
    </dgm:pt>
    <dgm:pt modelId="{B899B980-18E4-4123-8CA8-24F407921451}" type="pres">
      <dgm:prSet presAssocID="{0535D6CA-DD1C-4649-A0B8-B8840BE09D85}" presName="rootText1" presStyleLbl="node0" presStyleIdx="1" presStyleCnt="2">
        <dgm:presLayoutVars>
          <dgm:chPref val="3"/>
        </dgm:presLayoutVars>
      </dgm:prSet>
      <dgm:spPr/>
      <dgm:t>
        <a:bodyPr/>
        <a:lstStyle/>
        <a:p>
          <a:endParaRPr lang="en-US"/>
        </a:p>
      </dgm:t>
    </dgm:pt>
    <dgm:pt modelId="{F5B60FAB-9388-42B4-8356-83C66F2BF214}" type="pres">
      <dgm:prSet presAssocID="{0535D6CA-DD1C-4649-A0B8-B8840BE09D85}" presName="rootConnector1" presStyleLbl="node1" presStyleIdx="0" presStyleCnt="0"/>
      <dgm:spPr/>
    </dgm:pt>
    <dgm:pt modelId="{6EC43637-93B5-41E0-9185-84213ED247B8}" type="pres">
      <dgm:prSet presAssocID="{0535D6CA-DD1C-4649-A0B8-B8840BE09D85}" presName="hierChild2" presStyleCnt="0"/>
      <dgm:spPr/>
    </dgm:pt>
    <dgm:pt modelId="{5B648131-E27A-48D2-A00F-B12E9424236B}" type="pres">
      <dgm:prSet presAssocID="{0535D6CA-DD1C-4649-A0B8-B8840BE09D85}" presName="hierChild3" presStyleCnt="0"/>
      <dgm:spPr/>
    </dgm:pt>
  </dgm:ptLst>
  <dgm:cxnLst>
    <dgm:cxn modelId="{F24B448E-C0D7-4E54-8CBE-01E43A9D3A20}" type="presOf" srcId="{0535D6CA-DD1C-4649-A0B8-B8840BE09D85}" destId="{B899B980-18E4-4123-8CA8-24F407921451}" srcOrd="0" destOrd="0" presId="urn:microsoft.com/office/officeart/2005/8/layout/orgChart1"/>
    <dgm:cxn modelId="{660F7CE4-2E4C-FA4A-A682-F801D0E5CF87}" type="presOf" srcId="{2CBF2F59-0193-4546-96B5-1BAB195B9DE8}" destId="{909F76FA-F565-3B43-9FA3-12DFC1FADB00}" srcOrd="0" destOrd="0" presId="urn:microsoft.com/office/officeart/2005/8/layout/orgChart1"/>
    <dgm:cxn modelId="{819E2998-C2BF-E543-9149-7D8476D6698E}" type="presOf" srcId="{1C7528C6-8425-DC4C-A39E-ED9A405E55BC}" destId="{B22CD0C5-BB8B-0845-A0DC-C0BEDF17BF50}" srcOrd="0" destOrd="0" presId="urn:microsoft.com/office/officeart/2005/8/layout/orgChart1"/>
    <dgm:cxn modelId="{7E63CF9F-C31A-4948-8925-711287922767}" srcId="{C312AAAA-2035-9C41-9BCB-0F48D6EE7CE4}" destId="{06F089BA-614F-5344-B804-D3358D2CBEDF}" srcOrd="0" destOrd="0" parTransId="{1C7528C6-8425-DC4C-A39E-ED9A405E55BC}" sibTransId="{124F8600-EC56-7542-8EC4-9C1FA184640C}"/>
    <dgm:cxn modelId="{A486C247-7B00-9C4B-98B6-234C6EEB2428}" type="presOf" srcId="{A8324835-3683-F543-8207-19C1022BF782}" destId="{957148FF-F2FE-6E45-A8FF-5CBC39731F58}" srcOrd="1" destOrd="0" presId="urn:microsoft.com/office/officeart/2005/8/layout/orgChart1"/>
    <dgm:cxn modelId="{DC2EC750-7245-F246-A1C5-13F197DAE7C3}" type="presOf" srcId="{DE1FEA4D-54EA-E742-BC4C-CA0DA1376527}" destId="{3155D14C-958A-CE49-8B11-B1239613A869}" srcOrd="0" destOrd="0" presId="urn:microsoft.com/office/officeart/2005/8/layout/orgChart1"/>
    <dgm:cxn modelId="{195B958B-9FCA-6848-9DA8-E5ECF94BA601}" type="presOf" srcId="{F8D19B09-5688-F945-BB5E-4AE3BAE3A514}" destId="{89525233-2286-1648-93D3-392D6613803E}" srcOrd="0" destOrd="0" presId="urn:microsoft.com/office/officeart/2005/8/layout/orgChart1"/>
    <dgm:cxn modelId="{92804A05-8712-0B4C-A971-E062545F63A7}" type="presOf" srcId="{EB8D4837-BAC3-7E4B-A873-60EE851B758F}" destId="{4E995DD3-79C8-724A-BD8E-48FFCFBB951B}" srcOrd="1" destOrd="0" presId="urn:microsoft.com/office/officeart/2005/8/layout/orgChart1"/>
    <dgm:cxn modelId="{2045496C-27C4-E644-A2AD-A05BA1F1F6C1}" srcId="{33EDEAB0-9467-AF47-8901-37333DF0EB15}" destId="{EB8D4837-BAC3-7E4B-A873-60EE851B758F}" srcOrd="0" destOrd="0" parTransId="{F8C32454-AA6C-6F47-992E-15ACEAE9C12D}" sibTransId="{1AC64B50-75FE-FD4F-8A1D-77ECD7CE465B}"/>
    <dgm:cxn modelId="{C3FA9668-E98E-274E-BACA-124B133F0AD1}" type="presOf" srcId="{C312AAAA-2035-9C41-9BCB-0F48D6EE7CE4}" destId="{617D778F-5928-7640-95BA-53ED809F503D}" srcOrd="0" destOrd="0" presId="urn:microsoft.com/office/officeart/2005/8/layout/orgChart1"/>
    <dgm:cxn modelId="{D4BE9F21-D3FE-7841-B367-4E1519A7E798}" type="presOf" srcId="{DE1FEA4D-54EA-E742-BC4C-CA0DA1376527}" destId="{5A1ED15B-831B-B74C-BF0E-A6A3E8430D95}" srcOrd="1" destOrd="0" presId="urn:microsoft.com/office/officeart/2005/8/layout/orgChart1"/>
    <dgm:cxn modelId="{640742F9-33BB-7448-97FB-9919131D0FB4}" type="presOf" srcId="{EDCD87AB-0389-CF43-B094-42049100CA0A}" destId="{CD82CD0E-B618-DE41-87EF-AF6425CD649D}" srcOrd="1" destOrd="0" presId="urn:microsoft.com/office/officeart/2005/8/layout/orgChart1"/>
    <dgm:cxn modelId="{D364852F-2D10-B443-BDCE-C12413680DEE}" type="presOf" srcId="{6A8E2F99-9013-B14A-BBB6-579259BB883E}" destId="{952241E9-B1DF-DB40-A17A-D420AAF5E4E5}" srcOrd="0" destOrd="0" presId="urn:microsoft.com/office/officeart/2005/8/layout/orgChart1"/>
    <dgm:cxn modelId="{E91841C9-5842-4048-A204-0E448D01B655}" type="presOf" srcId="{EDCD87AB-0389-CF43-B094-42049100CA0A}" destId="{41C0E911-A661-E745-A50B-ABA5BE1B5B26}" srcOrd="0" destOrd="0" presId="urn:microsoft.com/office/officeart/2005/8/layout/orgChart1"/>
    <dgm:cxn modelId="{F5110178-1604-4640-ABC8-63BF776A6E04}" type="presOf" srcId="{A06492FA-D19C-234D-BA21-FDCD195E07C8}" destId="{D6D0F631-37E4-6D42-8E11-D9EA5B5163C4}" srcOrd="1" destOrd="0" presId="urn:microsoft.com/office/officeart/2005/8/layout/orgChart1"/>
    <dgm:cxn modelId="{5DDF2FB6-A5F7-3E4A-9DC1-19952543F72D}" srcId="{EDCD87AB-0389-CF43-B094-42049100CA0A}" destId="{666B1FDB-68A2-A049-9276-3D12C503782D}" srcOrd="1" destOrd="0" parTransId="{F8D19B09-5688-F945-BB5E-4AE3BAE3A514}" sibTransId="{6E45263B-7BDE-2944-8F78-018FEEEBF38B}"/>
    <dgm:cxn modelId="{98556B77-6005-409D-BA26-D8AEC8D95ED0}" srcId="{0C5BC827-A29B-5E41-9A59-CBBD4A86CEE8}" destId="{0535D6CA-DD1C-4649-A0B8-B8840BE09D85}" srcOrd="1" destOrd="0" parTransId="{17D6C4FF-82E8-4E3A-AE97-D43FA4DC7DBD}" sibTransId="{EB318982-2BBC-46B0-AC91-8745911BA8F2}"/>
    <dgm:cxn modelId="{4D7766E7-53E3-F442-9C7A-0C8CD67744BA}" type="presOf" srcId="{F8C32454-AA6C-6F47-992E-15ACEAE9C12D}" destId="{5325AC29-346D-AB43-9990-45988C4F1AF2}" srcOrd="0" destOrd="0" presId="urn:microsoft.com/office/officeart/2005/8/layout/orgChart1"/>
    <dgm:cxn modelId="{03C559CD-A69E-2D40-8F57-66AA8AEB0158}" type="presOf" srcId="{878D9C93-E42B-D649-9DCB-0DD02FCE5F45}" destId="{F2E9B3C8-1EE6-234A-8672-744245BAF1FC}" srcOrd="0" destOrd="0" presId="urn:microsoft.com/office/officeart/2005/8/layout/orgChart1"/>
    <dgm:cxn modelId="{C72B18FD-02D2-0941-AD18-EB8BA383F9D5}" type="presOf" srcId="{33EDEAB0-9467-AF47-8901-37333DF0EB15}" destId="{F064459D-0A8D-154B-A9E9-6FE7AD31904B}" srcOrd="0" destOrd="0" presId="urn:microsoft.com/office/officeart/2005/8/layout/orgChart1"/>
    <dgm:cxn modelId="{7EE0415F-84D6-574D-82BC-56C9FE8F3613}" type="presOf" srcId="{0C5BC827-A29B-5E41-9A59-CBBD4A86CEE8}" destId="{1499AD8E-F21B-534D-BA91-F61E466333F4}" srcOrd="0" destOrd="0" presId="urn:microsoft.com/office/officeart/2005/8/layout/orgChart1"/>
    <dgm:cxn modelId="{3CBAEBF4-67D3-754B-9BD6-A0450EFF5E13}" srcId="{0C5BC827-A29B-5E41-9A59-CBBD4A86CEE8}" destId="{E2E09708-772D-0846-BF10-51625E7DAEA5}" srcOrd="0" destOrd="0" parTransId="{8C5C7458-9FC6-4140-B2AC-47A47C4C49D1}" sibTransId="{BC7CF4E6-6566-5A48-B57C-2F756F39E72B}"/>
    <dgm:cxn modelId="{A5D8CA43-C78D-4C64-B568-FD3456ED81FD}" type="presOf" srcId="{0535D6CA-DD1C-4649-A0B8-B8840BE09D85}" destId="{F5B60FAB-9388-42B4-8356-83C66F2BF214}" srcOrd="1" destOrd="0" presId="urn:microsoft.com/office/officeart/2005/8/layout/orgChart1"/>
    <dgm:cxn modelId="{200A6A73-47C0-374A-B881-7A50FD0D2476}" type="presOf" srcId="{C312AAAA-2035-9C41-9BCB-0F48D6EE7CE4}" destId="{F59A7C12-CE34-314D-A29D-1790C928E1B2}" srcOrd="1" destOrd="0" presId="urn:microsoft.com/office/officeart/2005/8/layout/orgChart1"/>
    <dgm:cxn modelId="{65945B14-3178-CD46-B19D-6F4750887411}" type="presOf" srcId="{E2E09708-772D-0846-BF10-51625E7DAEA5}" destId="{917DFE61-2B5C-6047-8604-11D259304946}" srcOrd="1" destOrd="0" presId="urn:microsoft.com/office/officeart/2005/8/layout/orgChart1"/>
    <dgm:cxn modelId="{40A4F214-1C39-6545-8859-AF29C16D3C59}" type="presOf" srcId="{A06492FA-D19C-234D-BA21-FDCD195E07C8}" destId="{37A2C6D8-F803-7F48-858D-A9E7BA9E5B00}" srcOrd="0" destOrd="0" presId="urn:microsoft.com/office/officeart/2005/8/layout/orgChart1"/>
    <dgm:cxn modelId="{7F1186D9-8459-204B-B5B2-593F5B0B25CB}" srcId="{666B1FDB-68A2-A049-9276-3D12C503782D}" destId="{92BC836E-8861-7143-B12C-2131B4EF8048}" srcOrd="0" destOrd="0" parTransId="{E86C4028-0107-0948-965F-50C83A9EEF83}" sibTransId="{22740AD9-BB35-C643-A8A7-EA17A3824A11}"/>
    <dgm:cxn modelId="{4222EF47-DBB4-C840-BB75-98ED4CDCBF71}" type="presOf" srcId="{06F089BA-614F-5344-B804-D3358D2CBEDF}" destId="{3198D140-76D1-7946-8F00-E0835C8EDFA0}" srcOrd="0" destOrd="0" presId="urn:microsoft.com/office/officeart/2005/8/layout/orgChart1"/>
    <dgm:cxn modelId="{6A505900-7033-7447-97DD-BB28E4514E0C}" type="presOf" srcId="{666B1FDB-68A2-A049-9276-3D12C503782D}" destId="{13DF95D5-E3AD-7140-B52F-B9DF94BA8CA6}" srcOrd="1" destOrd="0" presId="urn:microsoft.com/office/officeart/2005/8/layout/orgChart1"/>
    <dgm:cxn modelId="{8C91026E-F75C-5D47-A909-5FBB12163196}" type="presOf" srcId="{33EDEAB0-9467-AF47-8901-37333DF0EB15}" destId="{55C82E2F-AF17-094D-A06F-5423BCCB079B}" srcOrd="1" destOrd="0" presId="urn:microsoft.com/office/officeart/2005/8/layout/orgChart1"/>
    <dgm:cxn modelId="{D0722DB0-0360-F749-93B9-E8BE7E8309D0}" type="presOf" srcId="{7D6D246A-750B-ED4D-9546-E2BBD985BA63}" destId="{87A67F70-14CC-124B-ACE1-02CD8F35838D}" srcOrd="0" destOrd="0" presId="urn:microsoft.com/office/officeart/2005/8/layout/orgChart1"/>
    <dgm:cxn modelId="{62BB6012-FD9F-684F-B0B9-11533F9A6B72}" type="presOf" srcId="{92BC836E-8861-7143-B12C-2131B4EF8048}" destId="{EAF23E97-9BFE-4F4D-9642-F30565619FE7}" srcOrd="0" destOrd="0" presId="urn:microsoft.com/office/officeart/2005/8/layout/orgChart1"/>
    <dgm:cxn modelId="{3D88CA91-498C-534C-93C2-F9113D0780F9}" type="presOf" srcId="{7493908C-8850-4E4C-A921-A35051C52DBC}" destId="{49412C53-6F3E-4248-B6F3-82D8AE6D8FCD}" srcOrd="1" destOrd="0" presId="urn:microsoft.com/office/officeart/2005/8/layout/orgChart1"/>
    <dgm:cxn modelId="{12B2A107-9275-BA49-8DC3-23B94FA658C2}" type="presOf" srcId="{E2E09708-772D-0846-BF10-51625E7DAEA5}" destId="{BE4F6B84-BBBA-3849-81BF-EE06A570B6E3}" srcOrd="0" destOrd="0" presId="urn:microsoft.com/office/officeart/2005/8/layout/orgChart1"/>
    <dgm:cxn modelId="{A891BFB8-4C60-2549-8948-AAA56C34ECA8}" type="presOf" srcId="{A8324835-3683-F543-8207-19C1022BF782}" destId="{5FDDFED3-875F-A44B-8E40-BFC56B3B5A68}" srcOrd="0" destOrd="0" presId="urn:microsoft.com/office/officeart/2005/8/layout/orgChart1"/>
    <dgm:cxn modelId="{59A69C5D-61D9-9840-AD14-6EE3B62FA484}" type="presOf" srcId="{92BC836E-8861-7143-B12C-2131B4EF8048}" destId="{A973D5D7-208E-4944-BDC3-907D933E2878}" srcOrd="1" destOrd="0" presId="urn:microsoft.com/office/officeart/2005/8/layout/orgChart1"/>
    <dgm:cxn modelId="{6FABCEC8-663F-CB4D-A4C7-CE8BFF4FAFA5}" type="presOf" srcId="{EB8D4837-BAC3-7E4B-A873-60EE851B758F}" destId="{B3FB73B5-8641-C045-919D-2ADD331384AF}" srcOrd="0" destOrd="0" presId="urn:microsoft.com/office/officeart/2005/8/layout/orgChart1"/>
    <dgm:cxn modelId="{40B8673E-9AE2-3C40-ABE5-D1617CEBBD05}" srcId="{E2E09708-772D-0846-BF10-51625E7DAEA5}" destId="{7493908C-8850-4E4C-A921-A35051C52DBC}" srcOrd="0" destOrd="0" parTransId="{878D9C93-E42B-D649-9DCB-0DD02FCE5F45}" sibTransId="{74940772-3D0F-714F-B79E-F0E4300B2EC1}"/>
    <dgm:cxn modelId="{DB4871C5-6E5A-A34D-A63E-7ABA7F61454A}" srcId="{DE1FEA4D-54EA-E742-BC4C-CA0DA1376527}" destId="{A06492FA-D19C-234D-BA21-FDCD195E07C8}" srcOrd="0" destOrd="0" parTransId="{24146EBB-E816-7A4C-87BE-A3D776408EB4}" sibTransId="{E5C2BFDF-5294-5448-9A35-57B4BA33F747}"/>
    <dgm:cxn modelId="{D7FCDA0D-16A7-DD47-8040-EDA888FA3E76}" srcId="{EB8D4837-BAC3-7E4B-A873-60EE851B758F}" destId="{EDCD87AB-0389-CF43-B094-42049100CA0A}" srcOrd="0" destOrd="0" parTransId="{2CBF2F59-0193-4546-96B5-1BAB195B9DE8}" sibTransId="{56743293-063A-8F4D-A17D-0BD69C65F220}"/>
    <dgm:cxn modelId="{2BF4BDF6-DC48-964E-8031-89C89F25A07C}" type="presOf" srcId="{24146EBB-E816-7A4C-87BE-A3D776408EB4}" destId="{8F4767B0-3505-B642-94E9-54C3399F127F}" srcOrd="0" destOrd="0" presId="urn:microsoft.com/office/officeart/2005/8/layout/orgChart1"/>
    <dgm:cxn modelId="{2843AD6A-F715-2A46-AD0F-65C74D0D7140}" srcId="{7493908C-8850-4E4C-A921-A35051C52DBC}" destId="{C312AAAA-2035-9C41-9BCB-0F48D6EE7CE4}" srcOrd="0" destOrd="0" parTransId="{6A8E2F99-9013-B14A-BBB6-579259BB883E}" sibTransId="{420128FC-C471-4446-8092-85822B45E324}"/>
    <dgm:cxn modelId="{940E37AC-4F9F-224E-994A-C450BADEA72E}" srcId="{06F089BA-614F-5344-B804-D3358D2CBEDF}" destId="{33EDEAB0-9467-AF47-8901-37333DF0EB15}" srcOrd="0" destOrd="0" parTransId="{7D6D246A-750B-ED4D-9546-E2BBD985BA63}" sibTransId="{41471CE7-DA08-0548-948D-4A884E7C253C}"/>
    <dgm:cxn modelId="{6F223986-DB87-DD47-A9E8-FB593D917690}" type="presOf" srcId="{666B1FDB-68A2-A049-9276-3D12C503782D}" destId="{69FEBEDF-3E98-6B42-91AA-8B153F32AF56}" srcOrd="0" destOrd="0" presId="urn:microsoft.com/office/officeart/2005/8/layout/orgChart1"/>
    <dgm:cxn modelId="{9A289EFF-A493-E744-A02E-8D0A4E3437F9}" type="presOf" srcId="{6C2389D1-8CDF-0F45-AB51-E51A0A01EFE5}" destId="{016BE24D-BC6E-084E-B168-9F0394C1E26A}" srcOrd="0" destOrd="0" presId="urn:microsoft.com/office/officeart/2005/8/layout/orgChart1"/>
    <dgm:cxn modelId="{EBD41B64-A240-1C44-A971-36DB9ED88404}" srcId="{EDCD87AB-0389-CF43-B094-42049100CA0A}" destId="{A8324835-3683-F543-8207-19C1022BF782}" srcOrd="0" destOrd="0" parTransId="{6C2389D1-8CDF-0F45-AB51-E51A0A01EFE5}" sibTransId="{6AF4BD3C-71D5-6845-BD4A-5B90997E6CB0}"/>
    <dgm:cxn modelId="{126B9CFE-AF0B-3D4A-A972-0D338F85504B}" type="presOf" srcId="{7493908C-8850-4E4C-A921-A35051C52DBC}" destId="{5FD14460-2A40-3744-B2D5-FB5BAECE2618}" srcOrd="0" destOrd="0" presId="urn:microsoft.com/office/officeart/2005/8/layout/orgChart1"/>
    <dgm:cxn modelId="{16909886-24CD-7840-AE48-E03950AFB8B4}" type="presOf" srcId="{E86C4028-0107-0948-965F-50C83A9EEF83}" destId="{099AC651-5D56-664D-90BB-E389D3F3BCC2}" srcOrd="0" destOrd="0" presId="urn:microsoft.com/office/officeart/2005/8/layout/orgChart1"/>
    <dgm:cxn modelId="{D4533CA8-068E-9E4B-92F3-1C0E6D5601D9}" type="presOf" srcId="{0F62268F-D86F-C442-9148-C7CE054807DE}" destId="{FD11B19B-16AE-4043-8C02-4FC1B02A54F7}" srcOrd="0" destOrd="0" presId="urn:microsoft.com/office/officeart/2005/8/layout/orgChart1"/>
    <dgm:cxn modelId="{766AA094-C0C7-7E43-BE16-3FD95C75384C}" type="presOf" srcId="{06F089BA-614F-5344-B804-D3358D2CBEDF}" destId="{C4E893B6-432B-8246-BC3A-2B9453C44E4D}" srcOrd="1" destOrd="0" presId="urn:microsoft.com/office/officeart/2005/8/layout/orgChart1"/>
    <dgm:cxn modelId="{CBF70806-C7AC-8243-B756-A8719E69B73D}" srcId="{06F089BA-614F-5344-B804-D3358D2CBEDF}" destId="{DE1FEA4D-54EA-E742-BC4C-CA0DA1376527}" srcOrd="1" destOrd="0" parTransId="{0F62268F-D86F-C442-9148-C7CE054807DE}" sibTransId="{5A8FACAA-2865-3942-8B5C-2EF8B16C9C9F}"/>
    <dgm:cxn modelId="{7AEAB52A-3E0B-664C-B650-AC3354C013B8}" type="presParOf" srcId="{1499AD8E-F21B-534D-BA91-F61E466333F4}" destId="{BCAFF5AA-D042-CE4E-9ED0-A99C64AFD738}" srcOrd="0" destOrd="0" presId="urn:microsoft.com/office/officeart/2005/8/layout/orgChart1"/>
    <dgm:cxn modelId="{AB8B91ED-3CE1-E940-8184-85B8B1F47B01}" type="presParOf" srcId="{BCAFF5AA-D042-CE4E-9ED0-A99C64AFD738}" destId="{AFA53EA7-1CD3-7347-AF1F-BF7003E5FE45}" srcOrd="0" destOrd="0" presId="urn:microsoft.com/office/officeart/2005/8/layout/orgChart1"/>
    <dgm:cxn modelId="{3FAAF338-4868-EC4D-B2D9-B1FE0840F3C9}" type="presParOf" srcId="{AFA53EA7-1CD3-7347-AF1F-BF7003E5FE45}" destId="{BE4F6B84-BBBA-3849-81BF-EE06A570B6E3}" srcOrd="0" destOrd="0" presId="urn:microsoft.com/office/officeart/2005/8/layout/orgChart1"/>
    <dgm:cxn modelId="{55B87406-42F0-9945-B12C-416F8F8403E7}" type="presParOf" srcId="{AFA53EA7-1CD3-7347-AF1F-BF7003E5FE45}" destId="{917DFE61-2B5C-6047-8604-11D259304946}" srcOrd="1" destOrd="0" presId="urn:microsoft.com/office/officeart/2005/8/layout/orgChart1"/>
    <dgm:cxn modelId="{227A9586-1A9E-AF44-A3AD-5808D9AE0E86}" type="presParOf" srcId="{BCAFF5AA-D042-CE4E-9ED0-A99C64AFD738}" destId="{208277D4-1F2F-9F4E-9EE6-FC94B4E02DC3}" srcOrd="1" destOrd="0" presId="urn:microsoft.com/office/officeart/2005/8/layout/orgChart1"/>
    <dgm:cxn modelId="{41F8CF0B-A1F1-CB40-A176-C09A0B13A827}" type="presParOf" srcId="{208277D4-1F2F-9F4E-9EE6-FC94B4E02DC3}" destId="{F2E9B3C8-1EE6-234A-8672-744245BAF1FC}" srcOrd="0" destOrd="0" presId="urn:microsoft.com/office/officeart/2005/8/layout/orgChart1"/>
    <dgm:cxn modelId="{3365E0B1-C0E2-6248-8D7C-D70FF81E9067}" type="presParOf" srcId="{208277D4-1F2F-9F4E-9EE6-FC94B4E02DC3}" destId="{18F3E667-7694-6C4D-B271-DC22D5AAD488}" srcOrd="1" destOrd="0" presId="urn:microsoft.com/office/officeart/2005/8/layout/orgChart1"/>
    <dgm:cxn modelId="{C114FEE6-DAF3-4042-BC53-9D92C7DC07B0}" type="presParOf" srcId="{18F3E667-7694-6C4D-B271-DC22D5AAD488}" destId="{67EBA2E6-B4F0-724F-BC76-C6A813C8A3EA}" srcOrd="0" destOrd="0" presId="urn:microsoft.com/office/officeart/2005/8/layout/orgChart1"/>
    <dgm:cxn modelId="{7D744836-8FE0-CE46-9722-BC9B6B0ED2EB}" type="presParOf" srcId="{67EBA2E6-B4F0-724F-BC76-C6A813C8A3EA}" destId="{5FD14460-2A40-3744-B2D5-FB5BAECE2618}" srcOrd="0" destOrd="0" presId="urn:microsoft.com/office/officeart/2005/8/layout/orgChart1"/>
    <dgm:cxn modelId="{A3C20476-BC49-2C49-971C-634172D64F62}" type="presParOf" srcId="{67EBA2E6-B4F0-724F-BC76-C6A813C8A3EA}" destId="{49412C53-6F3E-4248-B6F3-82D8AE6D8FCD}" srcOrd="1" destOrd="0" presId="urn:microsoft.com/office/officeart/2005/8/layout/orgChart1"/>
    <dgm:cxn modelId="{B215F771-FF76-5947-A131-174264816CA7}" type="presParOf" srcId="{18F3E667-7694-6C4D-B271-DC22D5AAD488}" destId="{EFF9ED19-A169-5E4A-BBAB-772AF612F3C4}" srcOrd="1" destOrd="0" presId="urn:microsoft.com/office/officeart/2005/8/layout/orgChart1"/>
    <dgm:cxn modelId="{129B29EB-6459-DD44-8D75-84F2960AED0A}" type="presParOf" srcId="{EFF9ED19-A169-5E4A-BBAB-772AF612F3C4}" destId="{952241E9-B1DF-DB40-A17A-D420AAF5E4E5}" srcOrd="0" destOrd="0" presId="urn:microsoft.com/office/officeart/2005/8/layout/orgChart1"/>
    <dgm:cxn modelId="{DC5FAB15-9A71-DE4E-84A8-BE6954654EA5}" type="presParOf" srcId="{EFF9ED19-A169-5E4A-BBAB-772AF612F3C4}" destId="{87BF33F4-F6D1-C94B-9C4F-8D02586A5992}" srcOrd="1" destOrd="0" presId="urn:microsoft.com/office/officeart/2005/8/layout/orgChart1"/>
    <dgm:cxn modelId="{856BC24D-791C-BC49-9ADB-1356F7B88B3C}" type="presParOf" srcId="{87BF33F4-F6D1-C94B-9C4F-8D02586A5992}" destId="{C4110DDA-3DD2-7E4D-A29A-00496EC434A4}" srcOrd="0" destOrd="0" presId="urn:microsoft.com/office/officeart/2005/8/layout/orgChart1"/>
    <dgm:cxn modelId="{9CC718B3-85C1-FE43-9962-1FDB8A1DB8B1}" type="presParOf" srcId="{C4110DDA-3DD2-7E4D-A29A-00496EC434A4}" destId="{617D778F-5928-7640-95BA-53ED809F503D}" srcOrd="0" destOrd="0" presId="urn:microsoft.com/office/officeart/2005/8/layout/orgChart1"/>
    <dgm:cxn modelId="{6D911392-B8A5-264E-A485-F6D392724EA0}" type="presParOf" srcId="{C4110DDA-3DD2-7E4D-A29A-00496EC434A4}" destId="{F59A7C12-CE34-314D-A29D-1790C928E1B2}" srcOrd="1" destOrd="0" presId="urn:microsoft.com/office/officeart/2005/8/layout/orgChart1"/>
    <dgm:cxn modelId="{B42B081B-35E6-2F49-978E-F224F917773A}" type="presParOf" srcId="{87BF33F4-F6D1-C94B-9C4F-8D02586A5992}" destId="{CE4A9D81-1C2A-1F44-9C81-3C06EA9ADDE4}" srcOrd="1" destOrd="0" presId="urn:microsoft.com/office/officeart/2005/8/layout/orgChart1"/>
    <dgm:cxn modelId="{07274E74-574E-2244-B81B-89B944A2CDCA}" type="presParOf" srcId="{CE4A9D81-1C2A-1F44-9C81-3C06EA9ADDE4}" destId="{B22CD0C5-BB8B-0845-A0DC-C0BEDF17BF50}" srcOrd="0" destOrd="0" presId="urn:microsoft.com/office/officeart/2005/8/layout/orgChart1"/>
    <dgm:cxn modelId="{CFEBAE5B-D275-7949-9F32-F21D34CBF6E8}" type="presParOf" srcId="{CE4A9D81-1C2A-1F44-9C81-3C06EA9ADDE4}" destId="{BA6B6EF2-17F0-AC48-ADA4-8E004C7FD6BF}" srcOrd="1" destOrd="0" presId="urn:microsoft.com/office/officeart/2005/8/layout/orgChart1"/>
    <dgm:cxn modelId="{F117DDE4-96C8-5C41-AB27-7B315976382C}" type="presParOf" srcId="{BA6B6EF2-17F0-AC48-ADA4-8E004C7FD6BF}" destId="{4A966E8B-B1B8-B845-916B-35C93D640346}" srcOrd="0" destOrd="0" presId="urn:microsoft.com/office/officeart/2005/8/layout/orgChart1"/>
    <dgm:cxn modelId="{89FCA4F8-7733-D44B-BD64-E1418E6EFDF9}" type="presParOf" srcId="{4A966E8B-B1B8-B845-916B-35C93D640346}" destId="{3198D140-76D1-7946-8F00-E0835C8EDFA0}" srcOrd="0" destOrd="0" presId="urn:microsoft.com/office/officeart/2005/8/layout/orgChart1"/>
    <dgm:cxn modelId="{6F46AFD3-6432-7243-AC8C-E67A45199DA9}" type="presParOf" srcId="{4A966E8B-B1B8-B845-916B-35C93D640346}" destId="{C4E893B6-432B-8246-BC3A-2B9453C44E4D}" srcOrd="1" destOrd="0" presId="urn:microsoft.com/office/officeart/2005/8/layout/orgChart1"/>
    <dgm:cxn modelId="{74BD4C8D-C826-524C-901F-D5A85632F5F3}" type="presParOf" srcId="{BA6B6EF2-17F0-AC48-ADA4-8E004C7FD6BF}" destId="{5E31FFBA-2BD3-124C-89F4-AC2F688B4FD9}" srcOrd="1" destOrd="0" presId="urn:microsoft.com/office/officeart/2005/8/layout/orgChart1"/>
    <dgm:cxn modelId="{7E714751-40F2-E749-93D7-B9CAC3C30D2A}" type="presParOf" srcId="{5E31FFBA-2BD3-124C-89F4-AC2F688B4FD9}" destId="{87A67F70-14CC-124B-ACE1-02CD8F35838D}" srcOrd="0" destOrd="0" presId="urn:microsoft.com/office/officeart/2005/8/layout/orgChart1"/>
    <dgm:cxn modelId="{DB05BEA1-3ABE-3C49-A032-82A50BB8039E}" type="presParOf" srcId="{5E31FFBA-2BD3-124C-89F4-AC2F688B4FD9}" destId="{7102D20A-BDED-2C40-AF4D-D51C7E116A09}" srcOrd="1" destOrd="0" presId="urn:microsoft.com/office/officeart/2005/8/layout/orgChart1"/>
    <dgm:cxn modelId="{5327B9F3-5A1F-CB41-88AB-8B85D810762B}" type="presParOf" srcId="{7102D20A-BDED-2C40-AF4D-D51C7E116A09}" destId="{CC08ED9D-44B9-6541-BA7B-52673998A1E3}" srcOrd="0" destOrd="0" presId="urn:microsoft.com/office/officeart/2005/8/layout/orgChart1"/>
    <dgm:cxn modelId="{344FE523-7917-864D-A2FD-19337A189294}" type="presParOf" srcId="{CC08ED9D-44B9-6541-BA7B-52673998A1E3}" destId="{F064459D-0A8D-154B-A9E9-6FE7AD31904B}" srcOrd="0" destOrd="0" presId="urn:microsoft.com/office/officeart/2005/8/layout/orgChart1"/>
    <dgm:cxn modelId="{90040532-A56E-954E-9D1F-13AE78B7031F}" type="presParOf" srcId="{CC08ED9D-44B9-6541-BA7B-52673998A1E3}" destId="{55C82E2F-AF17-094D-A06F-5423BCCB079B}" srcOrd="1" destOrd="0" presId="urn:microsoft.com/office/officeart/2005/8/layout/orgChart1"/>
    <dgm:cxn modelId="{E39AC9F8-9BE8-8846-9F9F-97700BCDBB53}" type="presParOf" srcId="{7102D20A-BDED-2C40-AF4D-D51C7E116A09}" destId="{2E2C5355-7140-C14A-8A2B-8ADDBF687406}" srcOrd="1" destOrd="0" presId="urn:microsoft.com/office/officeart/2005/8/layout/orgChart1"/>
    <dgm:cxn modelId="{A9C72AFE-875E-AF4E-BBB4-D45A94385097}" type="presParOf" srcId="{2E2C5355-7140-C14A-8A2B-8ADDBF687406}" destId="{5325AC29-346D-AB43-9990-45988C4F1AF2}" srcOrd="0" destOrd="0" presId="urn:microsoft.com/office/officeart/2005/8/layout/orgChart1"/>
    <dgm:cxn modelId="{D758F652-1B5B-884F-83EE-2C37BC089A8B}" type="presParOf" srcId="{2E2C5355-7140-C14A-8A2B-8ADDBF687406}" destId="{A744BCFF-0357-9842-8E10-152924E0B077}" srcOrd="1" destOrd="0" presId="urn:microsoft.com/office/officeart/2005/8/layout/orgChart1"/>
    <dgm:cxn modelId="{6506C62D-ED63-414D-B266-CE42919BA102}" type="presParOf" srcId="{A744BCFF-0357-9842-8E10-152924E0B077}" destId="{ABA680D0-1774-234D-86B8-F60F8DEECDAA}" srcOrd="0" destOrd="0" presId="urn:microsoft.com/office/officeart/2005/8/layout/orgChart1"/>
    <dgm:cxn modelId="{3961CB64-1519-194E-93F0-8A00C0E29793}" type="presParOf" srcId="{ABA680D0-1774-234D-86B8-F60F8DEECDAA}" destId="{B3FB73B5-8641-C045-919D-2ADD331384AF}" srcOrd="0" destOrd="0" presId="urn:microsoft.com/office/officeart/2005/8/layout/orgChart1"/>
    <dgm:cxn modelId="{2DA88477-46CC-E744-B355-FBA405DE1BBD}" type="presParOf" srcId="{ABA680D0-1774-234D-86B8-F60F8DEECDAA}" destId="{4E995DD3-79C8-724A-BD8E-48FFCFBB951B}" srcOrd="1" destOrd="0" presId="urn:microsoft.com/office/officeart/2005/8/layout/orgChart1"/>
    <dgm:cxn modelId="{AD093594-292A-584A-8A86-B6849FF1F9DC}" type="presParOf" srcId="{A744BCFF-0357-9842-8E10-152924E0B077}" destId="{E9B8C1F4-AC82-B049-9ED5-749516F8A56A}" srcOrd="1" destOrd="0" presId="urn:microsoft.com/office/officeart/2005/8/layout/orgChart1"/>
    <dgm:cxn modelId="{22A5CD90-CA98-4E4B-88AD-233643C91CF3}" type="presParOf" srcId="{E9B8C1F4-AC82-B049-9ED5-749516F8A56A}" destId="{909F76FA-F565-3B43-9FA3-12DFC1FADB00}" srcOrd="0" destOrd="0" presId="urn:microsoft.com/office/officeart/2005/8/layout/orgChart1"/>
    <dgm:cxn modelId="{D1E40257-C6C3-4E4C-9224-088FEDDB7517}" type="presParOf" srcId="{E9B8C1F4-AC82-B049-9ED5-749516F8A56A}" destId="{E71EB72D-D12D-284F-B31C-62B860F350A9}" srcOrd="1" destOrd="0" presId="urn:microsoft.com/office/officeart/2005/8/layout/orgChart1"/>
    <dgm:cxn modelId="{8FFA0C22-0A06-7444-B7B7-BC95C42948FF}" type="presParOf" srcId="{E71EB72D-D12D-284F-B31C-62B860F350A9}" destId="{88A42110-AA40-3C48-BDD5-CB581D5AEC8D}" srcOrd="0" destOrd="0" presId="urn:microsoft.com/office/officeart/2005/8/layout/orgChart1"/>
    <dgm:cxn modelId="{F99082EC-090F-6645-9C9F-CCF829D498A9}" type="presParOf" srcId="{88A42110-AA40-3C48-BDD5-CB581D5AEC8D}" destId="{41C0E911-A661-E745-A50B-ABA5BE1B5B26}" srcOrd="0" destOrd="0" presId="urn:microsoft.com/office/officeart/2005/8/layout/orgChart1"/>
    <dgm:cxn modelId="{A53A21B0-1E75-584B-8B11-CBAF55E233D3}" type="presParOf" srcId="{88A42110-AA40-3C48-BDD5-CB581D5AEC8D}" destId="{CD82CD0E-B618-DE41-87EF-AF6425CD649D}" srcOrd="1" destOrd="0" presId="urn:microsoft.com/office/officeart/2005/8/layout/orgChart1"/>
    <dgm:cxn modelId="{2C479472-AB1C-904C-ABE4-E52C6A3AC15D}" type="presParOf" srcId="{E71EB72D-D12D-284F-B31C-62B860F350A9}" destId="{F80B10A1-FA5C-6949-8D35-4C0EF637CD8C}" srcOrd="1" destOrd="0" presId="urn:microsoft.com/office/officeart/2005/8/layout/orgChart1"/>
    <dgm:cxn modelId="{7E6B71FE-3288-AD48-9985-F33025FBA5E4}" type="presParOf" srcId="{F80B10A1-FA5C-6949-8D35-4C0EF637CD8C}" destId="{016BE24D-BC6E-084E-B168-9F0394C1E26A}" srcOrd="0" destOrd="0" presId="urn:microsoft.com/office/officeart/2005/8/layout/orgChart1"/>
    <dgm:cxn modelId="{E7880B41-CC5A-5041-853B-58D0EB0D8F4E}" type="presParOf" srcId="{F80B10A1-FA5C-6949-8D35-4C0EF637CD8C}" destId="{F845C8AA-69C6-D541-BADE-253B6E31A02B}" srcOrd="1" destOrd="0" presId="urn:microsoft.com/office/officeart/2005/8/layout/orgChart1"/>
    <dgm:cxn modelId="{3F1F2429-94ED-9A4D-921F-5CA426A69B5B}" type="presParOf" srcId="{F845C8AA-69C6-D541-BADE-253B6E31A02B}" destId="{A7320623-CE0A-CB48-8AD4-86671DF17627}" srcOrd="0" destOrd="0" presId="urn:microsoft.com/office/officeart/2005/8/layout/orgChart1"/>
    <dgm:cxn modelId="{BFC5172E-5BE2-354E-B52F-5A31B2D1A8AC}" type="presParOf" srcId="{A7320623-CE0A-CB48-8AD4-86671DF17627}" destId="{5FDDFED3-875F-A44B-8E40-BFC56B3B5A68}" srcOrd="0" destOrd="0" presId="urn:microsoft.com/office/officeart/2005/8/layout/orgChart1"/>
    <dgm:cxn modelId="{37BF9F71-1224-6743-9846-38A79C4873AA}" type="presParOf" srcId="{A7320623-CE0A-CB48-8AD4-86671DF17627}" destId="{957148FF-F2FE-6E45-A8FF-5CBC39731F58}" srcOrd="1" destOrd="0" presId="urn:microsoft.com/office/officeart/2005/8/layout/orgChart1"/>
    <dgm:cxn modelId="{BBB76D37-6F6C-204C-8C7A-9A37A41C64E8}" type="presParOf" srcId="{F845C8AA-69C6-D541-BADE-253B6E31A02B}" destId="{643D8443-1E9D-1C47-AE53-C02694AE089D}" srcOrd="1" destOrd="0" presId="urn:microsoft.com/office/officeart/2005/8/layout/orgChart1"/>
    <dgm:cxn modelId="{89BA748C-4DE7-394C-81AA-5B4A78DEA213}" type="presParOf" srcId="{F845C8AA-69C6-D541-BADE-253B6E31A02B}" destId="{5B978208-63AE-0F49-B498-59CB601577E5}" srcOrd="2" destOrd="0" presId="urn:microsoft.com/office/officeart/2005/8/layout/orgChart1"/>
    <dgm:cxn modelId="{2277C4D9-FBBF-3941-AB1E-AC99578761D0}" type="presParOf" srcId="{F80B10A1-FA5C-6949-8D35-4C0EF637CD8C}" destId="{89525233-2286-1648-93D3-392D6613803E}" srcOrd="2" destOrd="0" presId="urn:microsoft.com/office/officeart/2005/8/layout/orgChart1"/>
    <dgm:cxn modelId="{E6129B33-DB0F-E84E-A27A-C1CC39E80712}" type="presParOf" srcId="{F80B10A1-FA5C-6949-8D35-4C0EF637CD8C}" destId="{DD7A3C48-7257-364B-BCDF-7BEBBC42E6F7}" srcOrd="3" destOrd="0" presId="urn:microsoft.com/office/officeart/2005/8/layout/orgChart1"/>
    <dgm:cxn modelId="{1DF37546-167D-D641-BDB8-0ADD00371687}" type="presParOf" srcId="{DD7A3C48-7257-364B-BCDF-7BEBBC42E6F7}" destId="{EC191A82-3425-E64C-9E8E-B83F73F536E9}" srcOrd="0" destOrd="0" presId="urn:microsoft.com/office/officeart/2005/8/layout/orgChart1"/>
    <dgm:cxn modelId="{395B5342-6AED-F447-8F39-948B9A73121E}" type="presParOf" srcId="{EC191A82-3425-E64C-9E8E-B83F73F536E9}" destId="{69FEBEDF-3E98-6B42-91AA-8B153F32AF56}" srcOrd="0" destOrd="0" presId="urn:microsoft.com/office/officeart/2005/8/layout/orgChart1"/>
    <dgm:cxn modelId="{0F543B1C-95E4-7440-84FA-9FAC8A4EC0A7}" type="presParOf" srcId="{EC191A82-3425-E64C-9E8E-B83F73F536E9}" destId="{13DF95D5-E3AD-7140-B52F-B9DF94BA8CA6}" srcOrd="1" destOrd="0" presId="urn:microsoft.com/office/officeart/2005/8/layout/orgChart1"/>
    <dgm:cxn modelId="{8E397278-3550-C649-8BF9-27B7EB27765F}" type="presParOf" srcId="{DD7A3C48-7257-364B-BCDF-7BEBBC42E6F7}" destId="{CE3C1FBE-17B5-BE46-8C42-5A890A839ECE}" srcOrd="1" destOrd="0" presId="urn:microsoft.com/office/officeart/2005/8/layout/orgChart1"/>
    <dgm:cxn modelId="{D032CD6A-9604-4C41-9435-1E49216D7006}" type="presParOf" srcId="{CE3C1FBE-17B5-BE46-8C42-5A890A839ECE}" destId="{099AC651-5D56-664D-90BB-E389D3F3BCC2}" srcOrd="0" destOrd="0" presId="urn:microsoft.com/office/officeart/2005/8/layout/orgChart1"/>
    <dgm:cxn modelId="{211FF80F-AA9C-0E48-88F4-4ECBBC39AC3A}" type="presParOf" srcId="{CE3C1FBE-17B5-BE46-8C42-5A890A839ECE}" destId="{E8388223-62A7-2B4A-A35B-B318A266CA2D}" srcOrd="1" destOrd="0" presId="urn:microsoft.com/office/officeart/2005/8/layout/orgChart1"/>
    <dgm:cxn modelId="{7F58A96C-BD96-474F-9C6D-0E949D7E204E}" type="presParOf" srcId="{E8388223-62A7-2B4A-A35B-B318A266CA2D}" destId="{DD495415-EAF1-AF46-8966-4A4875100974}" srcOrd="0" destOrd="0" presId="urn:microsoft.com/office/officeart/2005/8/layout/orgChart1"/>
    <dgm:cxn modelId="{C4EBC37A-FD2C-B740-91DA-D2F66850BD70}" type="presParOf" srcId="{DD495415-EAF1-AF46-8966-4A4875100974}" destId="{EAF23E97-9BFE-4F4D-9642-F30565619FE7}" srcOrd="0" destOrd="0" presId="urn:microsoft.com/office/officeart/2005/8/layout/orgChart1"/>
    <dgm:cxn modelId="{B8ADEF45-37C1-C740-BBA2-975E637D0992}" type="presParOf" srcId="{DD495415-EAF1-AF46-8966-4A4875100974}" destId="{A973D5D7-208E-4944-BDC3-907D933E2878}" srcOrd="1" destOrd="0" presId="urn:microsoft.com/office/officeart/2005/8/layout/orgChart1"/>
    <dgm:cxn modelId="{C408B109-440A-DE45-9490-493F576F7C74}" type="presParOf" srcId="{E8388223-62A7-2B4A-A35B-B318A266CA2D}" destId="{865074B8-1E0B-D44B-B1DB-E8AF14E4F7E2}" srcOrd="1" destOrd="0" presId="urn:microsoft.com/office/officeart/2005/8/layout/orgChart1"/>
    <dgm:cxn modelId="{2732D784-3286-4040-8654-A6F57D4F0301}" type="presParOf" srcId="{E8388223-62A7-2B4A-A35B-B318A266CA2D}" destId="{9F896675-B0A3-A54F-8A16-23A61617ED48}" srcOrd="2" destOrd="0" presId="urn:microsoft.com/office/officeart/2005/8/layout/orgChart1"/>
    <dgm:cxn modelId="{F87A2A17-E148-0841-BE70-E3766FB65E0A}" type="presParOf" srcId="{DD7A3C48-7257-364B-BCDF-7BEBBC42E6F7}" destId="{56EEB94B-6D73-9F45-9ED3-71451EA23F04}" srcOrd="2" destOrd="0" presId="urn:microsoft.com/office/officeart/2005/8/layout/orgChart1"/>
    <dgm:cxn modelId="{29B2206B-BFAE-164E-8AA8-27BF14918260}" type="presParOf" srcId="{E71EB72D-D12D-284F-B31C-62B860F350A9}" destId="{34576999-7379-9743-BA85-34F5698E494B}" srcOrd="2" destOrd="0" presId="urn:microsoft.com/office/officeart/2005/8/layout/orgChart1"/>
    <dgm:cxn modelId="{4F5D06CE-D52C-B44D-8737-0B773D054ADF}" type="presParOf" srcId="{A744BCFF-0357-9842-8E10-152924E0B077}" destId="{EB5C5726-3B1A-CC43-9171-A02AF632BCED}" srcOrd="2" destOrd="0" presId="urn:microsoft.com/office/officeart/2005/8/layout/orgChart1"/>
    <dgm:cxn modelId="{5B933897-CB4C-C043-8BE4-FE3734EDB02D}" type="presParOf" srcId="{7102D20A-BDED-2C40-AF4D-D51C7E116A09}" destId="{3C528EC5-98C0-7540-A348-88A329E71674}" srcOrd="2" destOrd="0" presId="urn:microsoft.com/office/officeart/2005/8/layout/orgChart1"/>
    <dgm:cxn modelId="{505E164F-CD07-724E-B8E0-FF018AA68AF0}" type="presParOf" srcId="{5E31FFBA-2BD3-124C-89F4-AC2F688B4FD9}" destId="{FD11B19B-16AE-4043-8C02-4FC1B02A54F7}" srcOrd="2" destOrd="0" presId="urn:microsoft.com/office/officeart/2005/8/layout/orgChart1"/>
    <dgm:cxn modelId="{1BD483CD-4A52-DB48-AB91-1BDF40C8BA93}" type="presParOf" srcId="{5E31FFBA-2BD3-124C-89F4-AC2F688B4FD9}" destId="{89131877-C4A3-AC40-BB54-7301E4EA6135}" srcOrd="3" destOrd="0" presId="urn:microsoft.com/office/officeart/2005/8/layout/orgChart1"/>
    <dgm:cxn modelId="{A5648C72-DC18-B64E-A266-4DF319D1E378}" type="presParOf" srcId="{89131877-C4A3-AC40-BB54-7301E4EA6135}" destId="{570AD21A-9F0C-A540-864F-33A54E7396A4}" srcOrd="0" destOrd="0" presId="urn:microsoft.com/office/officeart/2005/8/layout/orgChart1"/>
    <dgm:cxn modelId="{B8F2E953-8FCB-944B-9AFB-E6F34107BB5B}" type="presParOf" srcId="{570AD21A-9F0C-A540-864F-33A54E7396A4}" destId="{3155D14C-958A-CE49-8B11-B1239613A869}" srcOrd="0" destOrd="0" presId="urn:microsoft.com/office/officeart/2005/8/layout/orgChart1"/>
    <dgm:cxn modelId="{9690DFB0-C7AF-6244-9D4C-B73A88DD518A}" type="presParOf" srcId="{570AD21A-9F0C-A540-864F-33A54E7396A4}" destId="{5A1ED15B-831B-B74C-BF0E-A6A3E8430D95}" srcOrd="1" destOrd="0" presId="urn:microsoft.com/office/officeart/2005/8/layout/orgChart1"/>
    <dgm:cxn modelId="{177770BE-EA40-F94D-AD76-D55DA3EE0665}" type="presParOf" srcId="{89131877-C4A3-AC40-BB54-7301E4EA6135}" destId="{C1FACC62-40BF-994A-9EAD-4BA5A477D97A}" srcOrd="1" destOrd="0" presId="urn:microsoft.com/office/officeart/2005/8/layout/orgChart1"/>
    <dgm:cxn modelId="{28CBD33D-11DF-DE4F-8751-1A6713C12E98}" type="presParOf" srcId="{C1FACC62-40BF-994A-9EAD-4BA5A477D97A}" destId="{8F4767B0-3505-B642-94E9-54C3399F127F}" srcOrd="0" destOrd="0" presId="urn:microsoft.com/office/officeart/2005/8/layout/orgChart1"/>
    <dgm:cxn modelId="{D12B358F-2BA9-3848-BC03-0F4D0CA404C8}" type="presParOf" srcId="{C1FACC62-40BF-994A-9EAD-4BA5A477D97A}" destId="{82D302A4-16FB-7043-80A7-2FB6254DED41}" srcOrd="1" destOrd="0" presId="urn:microsoft.com/office/officeart/2005/8/layout/orgChart1"/>
    <dgm:cxn modelId="{0C7C2352-3215-524F-921F-6DA1F5D3E936}" type="presParOf" srcId="{82D302A4-16FB-7043-80A7-2FB6254DED41}" destId="{7181EDF7-3948-5740-8B57-3A27E8EB95E1}" srcOrd="0" destOrd="0" presId="urn:microsoft.com/office/officeart/2005/8/layout/orgChart1"/>
    <dgm:cxn modelId="{91380B1E-C8E6-DE4C-BC86-AC2FB6DC63F6}" type="presParOf" srcId="{7181EDF7-3948-5740-8B57-3A27E8EB95E1}" destId="{37A2C6D8-F803-7F48-858D-A9E7BA9E5B00}" srcOrd="0" destOrd="0" presId="urn:microsoft.com/office/officeart/2005/8/layout/orgChart1"/>
    <dgm:cxn modelId="{2358FF33-D984-F84B-ACF4-DF649BEAE0DC}" type="presParOf" srcId="{7181EDF7-3948-5740-8B57-3A27E8EB95E1}" destId="{D6D0F631-37E4-6D42-8E11-D9EA5B5163C4}" srcOrd="1" destOrd="0" presId="urn:microsoft.com/office/officeart/2005/8/layout/orgChart1"/>
    <dgm:cxn modelId="{87C133C3-878B-9D47-92CD-1B62C04F0785}" type="presParOf" srcId="{82D302A4-16FB-7043-80A7-2FB6254DED41}" destId="{46355115-F49E-804F-BD70-B3D73987CB8F}" srcOrd="1" destOrd="0" presId="urn:microsoft.com/office/officeart/2005/8/layout/orgChart1"/>
    <dgm:cxn modelId="{6FA7F370-1C98-7A47-83F9-A0A5B315E1A7}" type="presParOf" srcId="{82D302A4-16FB-7043-80A7-2FB6254DED41}" destId="{3C58A0E2-6868-304A-934D-6112F59DC937}" srcOrd="2" destOrd="0" presId="urn:microsoft.com/office/officeart/2005/8/layout/orgChart1"/>
    <dgm:cxn modelId="{C308C1A9-F6D0-A54E-A285-DD4A98D6A541}" type="presParOf" srcId="{89131877-C4A3-AC40-BB54-7301E4EA6135}" destId="{0644B6C8-AE00-1644-893D-F09AFE180686}" srcOrd="2" destOrd="0" presId="urn:microsoft.com/office/officeart/2005/8/layout/orgChart1"/>
    <dgm:cxn modelId="{C3FD7011-429A-2845-9EB0-4025990A9DE9}" type="presParOf" srcId="{BA6B6EF2-17F0-AC48-ADA4-8E004C7FD6BF}" destId="{A0437AFA-8164-A546-940C-A50E860E9BB6}" srcOrd="2" destOrd="0" presId="urn:microsoft.com/office/officeart/2005/8/layout/orgChart1"/>
    <dgm:cxn modelId="{F505277E-EE3C-1044-9052-8AEE49504230}" type="presParOf" srcId="{87BF33F4-F6D1-C94B-9C4F-8D02586A5992}" destId="{590538E5-7BD0-7741-AC6C-B3185C194400}" srcOrd="2" destOrd="0" presId="urn:microsoft.com/office/officeart/2005/8/layout/orgChart1"/>
    <dgm:cxn modelId="{08E7DD6B-2ABC-574E-B24D-76631B1E28A7}" type="presParOf" srcId="{18F3E667-7694-6C4D-B271-DC22D5AAD488}" destId="{08634797-5AB1-8341-99C0-4AFFD52244FC}" srcOrd="2" destOrd="0" presId="urn:microsoft.com/office/officeart/2005/8/layout/orgChart1"/>
    <dgm:cxn modelId="{0F81272B-E76B-6144-85A2-1AEF920A11D4}" type="presParOf" srcId="{BCAFF5AA-D042-CE4E-9ED0-A99C64AFD738}" destId="{263272EA-8A0E-F842-B7DD-AB5966A04026}" srcOrd="2" destOrd="0" presId="urn:microsoft.com/office/officeart/2005/8/layout/orgChart1"/>
    <dgm:cxn modelId="{4AE2FC18-F9E1-4EF6-9F0C-7FDEA3EFE98D}" type="presParOf" srcId="{1499AD8E-F21B-534D-BA91-F61E466333F4}" destId="{1C405FFF-ACF7-4122-8D9E-773CCC46C0F4}" srcOrd="1" destOrd="0" presId="urn:microsoft.com/office/officeart/2005/8/layout/orgChart1"/>
    <dgm:cxn modelId="{3EB81D77-45FA-43AA-92A8-794004D801FB}" type="presParOf" srcId="{1C405FFF-ACF7-4122-8D9E-773CCC46C0F4}" destId="{EC4B76F7-271C-413A-8319-AD8DAF4B246A}" srcOrd="0" destOrd="0" presId="urn:microsoft.com/office/officeart/2005/8/layout/orgChart1"/>
    <dgm:cxn modelId="{DF04A3E3-F549-45A5-A24D-AEE2EC7ED2ED}" type="presParOf" srcId="{EC4B76F7-271C-413A-8319-AD8DAF4B246A}" destId="{B899B980-18E4-4123-8CA8-24F407921451}" srcOrd="0" destOrd="0" presId="urn:microsoft.com/office/officeart/2005/8/layout/orgChart1"/>
    <dgm:cxn modelId="{D501B4A6-D750-4429-A008-F905760CCAEF}" type="presParOf" srcId="{EC4B76F7-271C-413A-8319-AD8DAF4B246A}" destId="{F5B60FAB-9388-42B4-8356-83C66F2BF214}" srcOrd="1" destOrd="0" presId="urn:microsoft.com/office/officeart/2005/8/layout/orgChart1"/>
    <dgm:cxn modelId="{BC96F354-D718-4F02-99C1-C47E928C5C52}" type="presParOf" srcId="{1C405FFF-ACF7-4122-8D9E-773CCC46C0F4}" destId="{6EC43637-93B5-41E0-9185-84213ED247B8}" srcOrd="1" destOrd="0" presId="urn:microsoft.com/office/officeart/2005/8/layout/orgChart1"/>
    <dgm:cxn modelId="{123C8811-E50C-453F-9513-62E4D6182D26}" type="presParOf" srcId="{1C405FFF-ACF7-4122-8D9E-773CCC46C0F4}" destId="{5B648131-E27A-48D2-A00F-B12E9424236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5BC827-A29B-5E41-9A59-CBBD4A86CEE8}" type="doc">
      <dgm:prSet loTypeId="urn:microsoft.com/office/officeart/2005/8/layout/orgChart1" loCatId="" qsTypeId="urn:microsoft.com/office/officeart/2005/8/quickstyle/simple3" qsCatId="simple" csTypeId="urn:microsoft.com/office/officeart/2005/8/colors/colorful2" csCatId="colorful" phldr="1"/>
      <dgm:spPr/>
      <dgm:t>
        <a:bodyPr/>
        <a:lstStyle/>
        <a:p>
          <a:endParaRPr lang="en-US"/>
        </a:p>
      </dgm:t>
    </dgm:pt>
    <dgm:pt modelId="{E2E09708-772D-0846-BF10-51625E7DAEA5}">
      <dgm:prSet phldrT="[Text]"/>
      <dgm:spPr/>
      <dgm:t>
        <a:bodyPr/>
        <a:lstStyle/>
        <a:p>
          <a:r>
            <a:rPr lang="en-US" baseline="0" dirty="0"/>
            <a:t>Bacteria enters cell(s)</a:t>
          </a:r>
        </a:p>
      </dgm:t>
    </dgm:pt>
    <dgm:pt modelId="{8C5C7458-9FC6-4140-B2AC-47A47C4C49D1}" type="parTrans" cxnId="{3CBAEBF4-67D3-754B-9BD6-A0450EFF5E13}">
      <dgm:prSet/>
      <dgm:spPr/>
      <dgm:t>
        <a:bodyPr/>
        <a:lstStyle/>
        <a:p>
          <a:endParaRPr lang="en-US"/>
        </a:p>
      </dgm:t>
    </dgm:pt>
    <dgm:pt modelId="{BC7CF4E6-6566-5A48-B57C-2F756F39E72B}" type="sibTrans" cxnId="{3CBAEBF4-67D3-754B-9BD6-A0450EFF5E13}">
      <dgm:prSet/>
      <dgm:spPr/>
      <dgm:t>
        <a:bodyPr/>
        <a:lstStyle/>
        <a:p>
          <a:endParaRPr lang="en-US"/>
        </a:p>
      </dgm:t>
    </dgm:pt>
    <dgm:pt modelId="{7493908C-8850-4E4C-A921-A35051C52DBC}">
      <dgm:prSet phldrT="[Text]"/>
      <dgm:spPr>
        <a:gradFill flip="none" rotWithShape="1">
          <a:gsLst>
            <a:gs pos="0">
              <a:srgbClr val="A9EBB6"/>
            </a:gs>
            <a:gs pos="39000">
              <a:srgbClr val="CDF2D4"/>
            </a:gs>
            <a:gs pos="100000">
              <a:srgbClr val="E5F9E8"/>
            </a:gs>
          </a:gsLst>
          <a:lin ang="16200000" scaled="0"/>
          <a:tileRect/>
        </a:gradFill>
      </dgm:spPr>
      <dgm:t>
        <a:bodyPr/>
        <a:lstStyle/>
        <a:p>
          <a:r>
            <a:rPr lang="en-US" dirty="0"/>
            <a:t>Macrophage finds and consumes pathogen</a:t>
          </a:r>
        </a:p>
      </dgm:t>
    </dgm:pt>
    <dgm:pt modelId="{878D9C93-E42B-D649-9DCB-0DD02FCE5F45}" type="parTrans" cxnId="{40B8673E-9AE2-3C40-ABE5-D1617CEBBD05}">
      <dgm:prSet/>
      <dgm:spPr/>
      <dgm:t>
        <a:bodyPr/>
        <a:lstStyle/>
        <a:p>
          <a:endParaRPr lang="en-US"/>
        </a:p>
      </dgm:t>
    </dgm:pt>
    <dgm:pt modelId="{74940772-3D0F-714F-B79E-F0E4300B2EC1}" type="sibTrans" cxnId="{40B8673E-9AE2-3C40-ABE5-D1617CEBBD05}">
      <dgm:prSet/>
      <dgm:spPr/>
      <dgm:t>
        <a:bodyPr/>
        <a:lstStyle/>
        <a:p>
          <a:endParaRPr lang="en-US"/>
        </a:p>
      </dgm:t>
    </dgm:pt>
    <dgm:pt modelId="{C312AAAA-2035-9C41-9BCB-0F48D6EE7CE4}">
      <dgm:prSet/>
      <dgm:spPr/>
      <dgm:t>
        <a:bodyPr/>
        <a:lstStyle/>
        <a:p>
          <a:r>
            <a:rPr lang="en-US" dirty="0"/>
            <a:t>Macrophage presents antigens and releases cytokines</a:t>
          </a:r>
        </a:p>
      </dgm:t>
    </dgm:pt>
    <dgm:pt modelId="{6A8E2F99-9013-B14A-BBB6-579259BB883E}" type="parTrans" cxnId="{2843AD6A-F715-2A46-AD0F-65C74D0D7140}">
      <dgm:prSet/>
      <dgm:spPr/>
      <dgm:t>
        <a:bodyPr/>
        <a:lstStyle/>
        <a:p>
          <a:endParaRPr lang="en-US"/>
        </a:p>
      </dgm:t>
    </dgm:pt>
    <dgm:pt modelId="{420128FC-C471-4446-8092-85822B45E324}" type="sibTrans" cxnId="{2843AD6A-F715-2A46-AD0F-65C74D0D7140}">
      <dgm:prSet/>
      <dgm:spPr/>
      <dgm:t>
        <a:bodyPr/>
        <a:lstStyle/>
        <a:p>
          <a:endParaRPr lang="en-US"/>
        </a:p>
      </dgm:t>
    </dgm:pt>
    <dgm:pt modelId="{06F089BA-614F-5344-B804-D3358D2CBEDF}">
      <dgm:prSet/>
      <dgm:spPr/>
      <dgm:t>
        <a:bodyPr/>
        <a:lstStyle/>
        <a:p>
          <a:r>
            <a:rPr lang="en-US"/>
            <a:t>Macrophages proliferate and helper t-cells are activated</a:t>
          </a:r>
        </a:p>
      </dgm:t>
    </dgm:pt>
    <dgm:pt modelId="{1C7528C6-8425-DC4C-A39E-ED9A405E55BC}" type="parTrans" cxnId="{7E63CF9F-C31A-4948-8925-711287922767}">
      <dgm:prSet/>
      <dgm:spPr/>
      <dgm:t>
        <a:bodyPr/>
        <a:lstStyle/>
        <a:p>
          <a:endParaRPr lang="en-US"/>
        </a:p>
      </dgm:t>
    </dgm:pt>
    <dgm:pt modelId="{124F8600-EC56-7542-8EC4-9C1FA184640C}" type="sibTrans" cxnId="{7E63CF9F-C31A-4948-8925-711287922767}">
      <dgm:prSet/>
      <dgm:spPr/>
      <dgm:t>
        <a:bodyPr/>
        <a:lstStyle/>
        <a:p>
          <a:endParaRPr lang="en-US"/>
        </a:p>
      </dgm:t>
    </dgm:pt>
    <dgm:pt modelId="{EB8D4837-BAC3-7E4B-A873-60EE851B758F}">
      <dgm:prSet/>
      <dgm:spPr/>
      <dgm:t>
        <a:bodyPr/>
        <a:lstStyle/>
        <a:p>
          <a:r>
            <a:rPr lang="en-US" dirty="0"/>
            <a:t>Helper T-cells produce cytokines</a:t>
          </a:r>
        </a:p>
      </dgm:t>
    </dgm:pt>
    <dgm:pt modelId="{F8C32454-AA6C-6F47-992E-15ACEAE9C12D}" type="parTrans" cxnId="{2045496C-27C4-E644-A2AD-A05BA1F1F6C1}">
      <dgm:prSet/>
      <dgm:spPr/>
      <dgm:t>
        <a:bodyPr/>
        <a:lstStyle/>
        <a:p>
          <a:endParaRPr lang="en-US"/>
        </a:p>
      </dgm:t>
    </dgm:pt>
    <dgm:pt modelId="{1AC64B50-75FE-FD4F-8A1D-77ECD7CE465B}" type="sibTrans" cxnId="{2045496C-27C4-E644-A2AD-A05BA1F1F6C1}">
      <dgm:prSet/>
      <dgm:spPr/>
      <dgm:t>
        <a:bodyPr/>
        <a:lstStyle/>
        <a:p>
          <a:endParaRPr lang="en-US"/>
        </a:p>
      </dgm:t>
    </dgm:pt>
    <dgm:pt modelId="{EDCD87AB-0389-CF43-B094-42049100CA0A}">
      <dgm:prSet/>
      <dgm:spPr/>
      <dgm:t>
        <a:bodyPr/>
        <a:lstStyle/>
        <a:p>
          <a:r>
            <a:rPr lang="en-US"/>
            <a:t>Naive B-cells are activated</a:t>
          </a:r>
        </a:p>
      </dgm:t>
    </dgm:pt>
    <dgm:pt modelId="{2CBF2F59-0193-4546-96B5-1BAB195B9DE8}" type="parTrans" cxnId="{D7FCDA0D-16A7-DD47-8040-EDA888FA3E76}">
      <dgm:prSet/>
      <dgm:spPr/>
      <dgm:t>
        <a:bodyPr/>
        <a:lstStyle/>
        <a:p>
          <a:endParaRPr lang="en-US"/>
        </a:p>
      </dgm:t>
    </dgm:pt>
    <dgm:pt modelId="{56743293-063A-8F4D-A17D-0BD69C65F220}" type="sibTrans" cxnId="{D7FCDA0D-16A7-DD47-8040-EDA888FA3E76}">
      <dgm:prSet/>
      <dgm:spPr/>
      <dgm:t>
        <a:bodyPr/>
        <a:lstStyle/>
        <a:p>
          <a:endParaRPr lang="en-US"/>
        </a:p>
      </dgm:t>
    </dgm:pt>
    <dgm:pt modelId="{E4BD0184-16D8-4C4A-B878-502FCB7A870F}">
      <dgm:prSet/>
      <dgm:spPr/>
      <dgm:t>
        <a:bodyPr/>
        <a:lstStyle/>
        <a:p>
          <a:r>
            <a:rPr lang="en-US"/>
            <a:t>Macrophages proliferate</a:t>
          </a:r>
        </a:p>
      </dgm:t>
    </dgm:pt>
    <dgm:pt modelId="{E40D5368-9680-934C-BB19-A8A74E5467CE}" type="parTrans" cxnId="{C9C950F9-DA99-D049-B302-33F9E844EB25}">
      <dgm:prSet/>
      <dgm:spPr/>
      <dgm:t>
        <a:bodyPr/>
        <a:lstStyle/>
        <a:p>
          <a:endParaRPr lang="en-US"/>
        </a:p>
      </dgm:t>
    </dgm:pt>
    <dgm:pt modelId="{C7F6FDA3-2F09-A443-9953-D4FCDF914773}" type="sibTrans" cxnId="{C9C950F9-DA99-D049-B302-33F9E844EB25}">
      <dgm:prSet/>
      <dgm:spPr/>
      <dgm:t>
        <a:bodyPr/>
        <a:lstStyle/>
        <a:p>
          <a:endParaRPr lang="en-US"/>
        </a:p>
      </dgm:t>
    </dgm:pt>
    <dgm:pt modelId="{99E47123-4C97-3649-A4F5-09641836C948}">
      <dgm:prSet/>
      <dgm:spPr/>
      <dgm:t>
        <a:bodyPr/>
        <a:lstStyle/>
        <a:p>
          <a:r>
            <a:rPr lang="en-US" dirty="0"/>
            <a:t>Macrophages find, engulf, and destroy pathogens</a:t>
          </a:r>
        </a:p>
      </dgm:t>
    </dgm:pt>
    <dgm:pt modelId="{A42FA6F3-EA65-4B44-93A8-6F64A34B378E}" type="parTrans" cxnId="{2B8749BB-2224-814B-900E-0FC9F5B156D4}">
      <dgm:prSet/>
      <dgm:spPr/>
      <dgm:t>
        <a:bodyPr/>
        <a:lstStyle/>
        <a:p>
          <a:endParaRPr lang="en-US"/>
        </a:p>
      </dgm:t>
    </dgm:pt>
    <dgm:pt modelId="{5C633317-20CE-0540-B495-8B8611D15802}" type="sibTrans" cxnId="{2B8749BB-2224-814B-900E-0FC9F5B156D4}">
      <dgm:prSet/>
      <dgm:spPr/>
      <dgm:t>
        <a:bodyPr/>
        <a:lstStyle/>
        <a:p>
          <a:endParaRPr lang="en-US"/>
        </a:p>
      </dgm:t>
    </dgm:pt>
    <dgm:pt modelId="{B3BA7A8E-7AFE-B845-BAC0-7C02B58EFCB4}">
      <dgm:prSet/>
      <dgm:spPr/>
      <dgm:t>
        <a:bodyPr/>
        <a:lstStyle/>
        <a:p>
          <a:r>
            <a:rPr lang="en-US"/>
            <a:t>B-cells proliferate (after 14 days)</a:t>
          </a:r>
        </a:p>
      </dgm:t>
    </dgm:pt>
    <dgm:pt modelId="{6F7092F5-3DF2-154B-AC11-E76604FCD06A}" type="parTrans" cxnId="{68624383-8FB3-FB47-BFB1-407163FDEF74}">
      <dgm:prSet/>
      <dgm:spPr/>
      <dgm:t>
        <a:bodyPr/>
        <a:lstStyle/>
        <a:p>
          <a:endParaRPr lang="en-US"/>
        </a:p>
      </dgm:t>
    </dgm:pt>
    <dgm:pt modelId="{ACF08F78-A5ED-024C-B944-E6CFB227C136}" type="sibTrans" cxnId="{68624383-8FB3-FB47-BFB1-407163FDEF74}">
      <dgm:prSet/>
      <dgm:spPr/>
      <dgm:t>
        <a:bodyPr/>
        <a:lstStyle/>
        <a:p>
          <a:endParaRPr lang="en-US"/>
        </a:p>
      </dgm:t>
    </dgm:pt>
    <dgm:pt modelId="{CD2F0C83-6B99-C544-9306-67519774B13F}">
      <dgm:prSet/>
      <dgm:spPr/>
      <dgm:t>
        <a:bodyPr/>
        <a:lstStyle/>
        <a:p>
          <a:r>
            <a:rPr lang="en-US"/>
            <a:t>B-cells make memory B-cells</a:t>
          </a:r>
        </a:p>
      </dgm:t>
    </dgm:pt>
    <dgm:pt modelId="{026806A2-D52A-0A4B-80F4-083D2C2C7FB8}" type="parTrans" cxnId="{ECC04CA4-C856-A148-BE06-63678922CF12}">
      <dgm:prSet/>
      <dgm:spPr/>
      <dgm:t>
        <a:bodyPr/>
        <a:lstStyle/>
        <a:p>
          <a:endParaRPr lang="en-US"/>
        </a:p>
      </dgm:t>
    </dgm:pt>
    <dgm:pt modelId="{679072DA-EB14-5645-897C-FA0123AD45A2}" type="sibTrans" cxnId="{ECC04CA4-C856-A148-BE06-63678922CF12}">
      <dgm:prSet/>
      <dgm:spPr/>
      <dgm:t>
        <a:bodyPr/>
        <a:lstStyle/>
        <a:p>
          <a:endParaRPr lang="en-US"/>
        </a:p>
      </dgm:t>
    </dgm:pt>
    <dgm:pt modelId="{93C88A34-D707-8847-865F-9EE20809B984}">
      <dgm:prSet/>
      <dgm:spPr/>
      <dgm:t>
        <a:bodyPr/>
        <a:lstStyle/>
        <a:p>
          <a:r>
            <a:rPr lang="en-US"/>
            <a:t>B-cells make antibodies</a:t>
          </a:r>
        </a:p>
      </dgm:t>
    </dgm:pt>
    <dgm:pt modelId="{2336843C-691D-DA48-A673-8449A84CCC9E}" type="parTrans" cxnId="{CE3A5C4A-B935-D245-B5D3-C4EC57F88786}">
      <dgm:prSet/>
      <dgm:spPr/>
      <dgm:t>
        <a:bodyPr/>
        <a:lstStyle/>
        <a:p>
          <a:endParaRPr lang="en-US"/>
        </a:p>
      </dgm:t>
    </dgm:pt>
    <dgm:pt modelId="{FA51DEDE-AA83-1B49-97CA-C23E6ECEAE94}" type="sibTrans" cxnId="{CE3A5C4A-B935-D245-B5D3-C4EC57F88786}">
      <dgm:prSet/>
      <dgm:spPr/>
      <dgm:t>
        <a:bodyPr/>
        <a:lstStyle/>
        <a:p>
          <a:endParaRPr lang="en-US"/>
        </a:p>
      </dgm:t>
    </dgm:pt>
    <dgm:pt modelId="{D14D4BBF-847D-7543-9B97-6A52FF6553C2}">
      <dgm:prSet/>
      <dgm:spPr/>
      <dgm:t>
        <a:bodyPr/>
        <a:lstStyle/>
        <a:p>
          <a:r>
            <a:rPr lang="en-US" dirty="0"/>
            <a:t>Antibodies label pathogens for detection by phagocytes</a:t>
          </a:r>
        </a:p>
      </dgm:t>
    </dgm:pt>
    <dgm:pt modelId="{BB8FE5FC-54A8-EC4E-BB16-BA2353480BF8}" type="parTrans" cxnId="{BD2B2D67-31D8-6746-9B62-F8C04A8D0EE7}">
      <dgm:prSet/>
      <dgm:spPr/>
      <dgm:t>
        <a:bodyPr/>
        <a:lstStyle/>
        <a:p>
          <a:endParaRPr lang="en-US"/>
        </a:p>
      </dgm:t>
    </dgm:pt>
    <dgm:pt modelId="{3CA40C03-B3CD-134D-836C-944B042AD00C}" type="sibTrans" cxnId="{BD2B2D67-31D8-6746-9B62-F8C04A8D0EE7}">
      <dgm:prSet/>
      <dgm:spPr/>
      <dgm:t>
        <a:bodyPr/>
        <a:lstStyle/>
        <a:p>
          <a:endParaRPr lang="en-US"/>
        </a:p>
      </dgm:t>
    </dgm:pt>
    <dgm:pt modelId="{1499AD8E-F21B-534D-BA91-F61E466333F4}" type="pres">
      <dgm:prSet presAssocID="{0C5BC827-A29B-5E41-9A59-CBBD4A86CEE8}" presName="hierChild1" presStyleCnt="0">
        <dgm:presLayoutVars>
          <dgm:orgChart val="1"/>
          <dgm:chPref val="1"/>
          <dgm:dir/>
          <dgm:animOne val="branch"/>
          <dgm:animLvl val="lvl"/>
          <dgm:resizeHandles/>
        </dgm:presLayoutVars>
      </dgm:prSet>
      <dgm:spPr/>
      <dgm:t>
        <a:bodyPr/>
        <a:lstStyle/>
        <a:p>
          <a:endParaRPr lang="en-US"/>
        </a:p>
      </dgm:t>
    </dgm:pt>
    <dgm:pt modelId="{BCAFF5AA-D042-CE4E-9ED0-A99C64AFD738}" type="pres">
      <dgm:prSet presAssocID="{E2E09708-772D-0846-BF10-51625E7DAEA5}" presName="hierRoot1" presStyleCnt="0">
        <dgm:presLayoutVars>
          <dgm:hierBranch val="init"/>
        </dgm:presLayoutVars>
      </dgm:prSet>
      <dgm:spPr/>
    </dgm:pt>
    <dgm:pt modelId="{AFA53EA7-1CD3-7347-AF1F-BF7003E5FE45}" type="pres">
      <dgm:prSet presAssocID="{E2E09708-772D-0846-BF10-51625E7DAEA5}" presName="rootComposite1" presStyleCnt="0"/>
      <dgm:spPr/>
    </dgm:pt>
    <dgm:pt modelId="{BE4F6B84-BBBA-3849-81BF-EE06A570B6E3}" type="pres">
      <dgm:prSet presAssocID="{E2E09708-772D-0846-BF10-51625E7DAEA5}" presName="rootText1" presStyleLbl="node0" presStyleIdx="0" presStyleCnt="1" custLinFactX="-100000" custLinFactY="100000" custLinFactNeighborX="-140396" custLinFactNeighborY="183962">
        <dgm:presLayoutVars>
          <dgm:chPref val="3"/>
        </dgm:presLayoutVars>
      </dgm:prSet>
      <dgm:spPr>
        <a:prstGeom prst="roundRect">
          <a:avLst/>
        </a:prstGeom>
      </dgm:spPr>
      <dgm:t>
        <a:bodyPr/>
        <a:lstStyle/>
        <a:p>
          <a:endParaRPr lang="en-US"/>
        </a:p>
      </dgm:t>
    </dgm:pt>
    <dgm:pt modelId="{917DFE61-2B5C-6047-8604-11D259304946}" type="pres">
      <dgm:prSet presAssocID="{E2E09708-772D-0846-BF10-51625E7DAEA5}" presName="rootConnector1" presStyleLbl="node1" presStyleIdx="0" presStyleCnt="0"/>
      <dgm:spPr/>
      <dgm:t>
        <a:bodyPr/>
        <a:lstStyle/>
        <a:p>
          <a:endParaRPr lang="en-US"/>
        </a:p>
      </dgm:t>
    </dgm:pt>
    <dgm:pt modelId="{208277D4-1F2F-9F4E-9EE6-FC94B4E02DC3}" type="pres">
      <dgm:prSet presAssocID="{E2E09708-772D-0846-BF10-51625E7DAEA5}" presName="hierChild2" presStyleCnt="0"/>
      <dgm:spPr/>
    </dgm:pt>
    <dgm:pt modelId="{F2E9B3C8-1EE6-234A-8672-744245BAF1FC}" type="pres">
      <dgm:prSet presAssocID="{878D9C93-E42B-D649-9DCB-0DD02FCE5F45}" presName="Name37" presStyleLbl="parChTrans1D2" presStyleIdx="0" presStyleCnt="1"/>
      <dgm:spPr/>
      <dgm:t>
        <a:bodyPr/>
        <a:lstStyle/>
        <a:p>
          <a:endParaRPr lang="en-US"/>
        </a:p>
      </dgm:t>
    </dgm:pt>
    <dgm:pt modelId="{18F3E667-7694-6C4D-B271-DC22D5AAD488}" type="pres">
      <dgm:prSet presAssocID="{7493908C-8850-4E4C-A921-A35051C52DBC}" presName="hierRoot2" presStyleCnt="0">
        <dgm:presLayoutVars>
          <dgm:hierBranch val="init"/>
        </dgm:presLayoutVars>
      </dgm:prSet>
      <dgm:spPr/>
    </dgm:pt>
    <dgm:pt modelId="{67EBA2E6-B4F0-724F-BC76-C6A813C8A3EA}" type="pres">
      <dgm:prSet presAssocID="{7493908C-8850-4E4C-A921-A35051C52DBC}" presName="rootComposite" presStyleCnt="0"/>
      <dgm:spPr/>
    </dgm:pt>
    <dgm:pt modelId="{5FD14460-2A40-3744-B2D5-FB5BAECE2618}" type="pres">
      <dgm:prSet presAssocID="{7493908C-8850-4E4C-A921-A35051C52DBC}" presName="rootText" presStyleLbl="node2" presStyleIdx="0" presStyleCnt="1" custLinFactX="-20468" custLinFactY="39829" custLinFactNeighborX="-100000" custLinFactNeighborY="100000">
        <dgm:presLayoutVars>
          <dgm:chPref val="3"/>
        </dgm:presLayoutVars>
      </dgm:prSet>
      <dgm:spPr>
        <a:prstGeom prst="roundRect">
          <a:avLst/>
        </a:prstGeom>
      </dgm:spPr>
      <dgm:t>
        <a:bodyPr/>
        <a:lstStyle/>
        <a:p>
          <a:endParaRPr lang="en-US"/>
        </a:p>
      </dgm:t>
    </dgm:pt>
    <dgm:pt modelId="{49412C53-6F3E-4248-B6F3-82D8AE6D8FCD}" type="pres">
      <dgm:prSet presAssocID="{7493908C-8850-4E4C-A921-A35051C52DBC}" presName="rootConnector" presStyleLbl="node2" presStyleIdx="0" presStyleCnt="1"/>
      <dgm:spPr/>
      <dgm:t>
        <a:bodyPr/>
        <a:lstStyle/>
        <a:p>
          <a:endParaRPr lang="en-US"/>
        </a:p>
      </dgm:t>
    </dgm:pt>
    <dgm:pt modelId="{EFF9ED19-A169-5E4A-BBAB-772AF612F3C4}" type="pres">
      <dgm:prSet presAssocID="{7493908C-8850-4E4C-A921-A35051C52DBC}" presName="hierChild4" presStyleCnt="0"/>
      <dgm:spPr/>
    </dgm:pt>
    <dgm:pt modelId="{952241E9-B1DF-DB40-A17A-D420AAF5E4E5}" type="pres">
      <dgm:prSet presAssocID="{6A8E2F99-9013-B14A-BBB6-579259BB883E}" presName="Name37" presStyleLbl="parChTrans1D3" presStyleIdx="0" presStyleCnt="1"/>
      <dgm:spPr/>
      <dgm:t>
        <a:bodyPr/>
        <a:lstStyle/>
        <a:p>
          <a:endParaRPr lang="en-US"/>
        </a:p>
      </dgm:t>
    </dgm:pt>
    <dgm:pt modelId="{87BF33F4-F6D1-C94B-9C4F-8D02586A5992}" type="pres">
      <dgm:prSet presAssocID="{C312AAAA-2035-9C41-9BCB-0F48D6EE7CE4}" presName="hierRoot2" presStyleCnt="0">
        <dgm:presLayoutVars>
          <dgm:hierBranch val="init"/>
        </dgm:presLayoutVars>
      </dgm:prSet>
      <dgm:spPr/>
    </dgm:pt>
    <dgm:pt modelId="{C4110DDA-3DD2-7E4D-A29A-00496EC434A4}" type="pres">
      <dgm:prSet presAssocID="{C312AAAA-2035-9C41-9BCB-0F48D6EE7CE4}" presName="rootComposite" presStyleCnt="0"/>
      <dgm:spPr/>
    </dgm:pt>
    <dgm:pt modelId="{617D778F-5928-7640-95BA-53ED809F503D}" type="pres">
      <dgm:prSet presAssocID="{C312AAAA-2035-9C41-9BCB-0F48D6EE7CE4}" presName="rootText" presStyleLbl="node3" presStyleIdx="0" presStyleCnt="1">
        <dgm:presLayoutVars>
          <dgm:chPref val="3"/>
        </dgm:presLayoutVars>
      </dgm:prSet>
      <dgm:spPr>
        <a:prstGeom prst="roundRect">
          <a:avLst/>
        </a:prstGeom>
      </dgm:spPr>
      <dgm:t>
        <a:bodyPr/>
        <a:lstStyle/>
        <a:p>
          <a:endParaRPr lang="en-US"/>
        </a:p>
      </dgm:t>
    </dgm:pt>
    <dgm:pt modelId="{F59A7C12-CE34-314D-A29D-1790C928E1B2}" type="pres">
      <dgm:prSet presAssocID="{C312AAAA-2035-9C41-9BCB-0F48D6EE7CE4}" presName="rootConnector" presStyleLbl="node3" presStyleIdx="0" presStyleCnt="1"/>
      <dgm:spPr/>
      <dgm:t>
        <a:bodyPr/>
        <a:lstStyle/>
        <a:p>
          <a:endParaRPr lang="en-US"/>
        </a:p>
      </dgm:t>
    </dgm:pt>
    <dgm:pt modelId="{CE4A9D81-1C2A-1F44-9C81-3C06EA9ADDE4}" type="pres">
      <dgm:prSet presAssocID="{C312AAAA-2035-9C41-9BCB-0F48D6EE7CE4}" presName="hierChild4" presStyleCnt="0"/>
      <dgm:spPr/>
    </dgm:pt>
    <dgm:pt modelId="{B22CD0C5-BB8B-0845-A0DC-C0BEDF17BF50}" type="pres">
      <dgm:prSet presAssocID="{1C7528C6-8425-DC4C-A39E-ED9A405E55BC}" presName="Name37" presStyleLbl="parChTrans1D4" presStyleIdx="0" presStyleCnt="9"/>
      <dgm:spPr/>
      <dgm:t>
        <a:bodyPr/>
        <a:lstStyle/>
        <a:p>
          <a:endParaRPr lang="en-US"/>
        </a:p>
      </dgm:t>
    </dgm:pt>
    <dgm:pt modelId="{BA6B6EF2-17F0-AC48-ADA4-8E004C7FD6BF}" type="pres">
      <dgm:prSet presAssocID="{06F089BA-614F-5344-B804-D3358D2CBEDF}" presName="hierRoot2" presStyleCnt="0">
        <dgm:presLayoutVars>
          <dgm:hierBranch val="init"/>
        </dgm:presLayoutVars>
      </dgm:prSet>
      <dgm:spPr/>
    </dgm:pt>
    <dgm:pt modelId="{4A966E8B-B1B8-B845-916B-35C93D640346}" type="pres">
      <dgm:prSet presAssocID="{06F089BA-614F-5344-B804-D3358D2CBEDF}" presName="rootComposite" presStyleCnt="0"/>
      <dgm:spPr/>
    </dgm:pt>
    <dgm:pt modelId="{3198D140-76D1-7946-8F00-E0835C8EDFA0}" type="pres">
      <dgm:prSet presAssocID="{06F089BA-614F-5344-B804-D3358D2CBEDF}" presName="rootText" presStyleLbl="node4" presStyleIdx="0" presStyleCnt="9" custLinFactNeighborY="-16120">
        <dgm:presLayoutVars>
          <dgm:chPref val="3"/>
        </dgm:presLayoutVars>
      </dgm:prSet>
      <dgm:spPr>
        <a:prstGeom prst="roundRect">
          <a:avLst/>
        </a:prstGeom>
      </dgm:spPr>
      <dgm:t>
        <a:bodyPr/>
        <a:lstStyle/>
        <a:p>
          <a:endParaRPr lang="en-US"/>
        </a:p>
      </dgm:t>
    </dgm:pt>
    <dgm:pt modelId="{C4E893B6-432B-8246-BC3A-2B9453C44E4D}" type="pres">
      <dgm:prSet presAssocID="{06F089BA-614F-5344-B804-D3358D2CBEDF}" presName="rootConnector" presStyleLbl="node4" presStyleIdx="0" presStyleCnt="9"/>
      <dgm:spPr/>
      <dgm:t>
        <a:bodyPr/>
        <a:lstStyle/>
        <a:p>
          <a:endParaRPr lang="en-US"/>
        </a:p>
      </dgm:t>
    </dgm:pt>
    <dgm:pt modelId="{5E31FFBA-2BD3-124C-89F4-AC2F688B4FD9}" type="pres">
      <dgm:prSet presAssocID="{06F089BA-614F-5344-B804-D3358D2CBEDF}" presName="hierChild4" presStyleCnt="0"/>
      <dgm:spPr/>
    </dgm:pt>
    <dgm:pt modelId="{5325AC29-346D-AB43-9990-45988C4F1AF2}" type="pres">
      <dgm:prSet presAssocID="{F8C32454-AA6C-6F47-992E-15ACEAE9C12D}" presName="Name37" presStyleLbl="parChTrans1D4" presStyleIdx="1" presStyleCnt="9"/>
      <dgm:spPr/>
      <dgm:t>
        <a:bodyPr/>
        <a:lstStyle/>
        <a:p>
          <a:endParaRPr lang="en-US"/>
        </a:p>
      </dgm:t>
    </dgm:pt>
    <dgm:pt modelId="{A744BCFF-0357-9842-8E10-152924E0B077}" type="pres">
      <dgm:prSet presAssocID="{EB8D4837-BAC3-7E4B-A873-60EE851B758F}" presName="hierRoot2" presStyleCnt="0">
        <dgm:presLayoutVars>
          <dgm:hierBranch val="init"/>
        </dgm:presLayoutVars>
      </dgm:prSet>
      <dgm:spPr/>
    </dgm:pt>
    <dgm:pt modelId="{ABA680D0-1774-234D-86B8-F60F8DEECDAA}" type="pres">
      <dgm:prSet presAssocID="{EB8D4837-BAC3-7E4B-A873-60EE851B758F}" presName="rootComposite" presStyleCnt="0"/>
      <dgm:spPr/>
    </dgm:pt>
    <dgm:pt modelId="{B3FB73B5-8641-C045-919D-2ADD331384AF}" type="pres">
      <dgm:prSet presAssocID="{EB8D4837-BAC3-7E4B-A873-60EE851B758F}" presName="rootText" presStyleLbl="node4" presStyleIdx="1" presStyleCnt="9" custLinFactNeighborX="-1612" custLinFactNeighborY="-33853">
        <dgm:presLayoutVars>
          <dgm:chPref val="3"/>
        </dgm:presLayoutVars>
      </dgm:prSet>
      <dgm:spPr>
        <a:prstGeom prst="roundRect">
          <a:avLst/>
        </a:prstGeom>
      </dgm:spPr>
      <dgm:t>
        <a:bodyPr/>
        <a:lstStyle/>
        <a:p>
          <a:endParaRPr lang="en-US"/>
        </a:p>
      </dgm:t>
    </dgm:pt>
    <dgm:pt modelId="{4E995DD3-79C8-724A-BD8E-48FFCFBB951B}" type="pres">
      <dgm:prSet presAssocID="{EB8D4837-BAC3-7E4B-A873-60EE851B758F}" presName="rootConnector" presStyleLbl="node4" presStyleIdx="1" presStyleCnt="9"/>
      <dgm:spPr/>
      <dgm:t>
        <a:bodyPr/>
        <a:lstStyle/>
        <a:p>
          <a:endParaRPr lang="en-US"/>
        </a:p>
      </dgm:t>
    </dgm:pt>
    <dgm:pt modelId="{E9B8C1F4-AC82-B049-9ED5-749516F8A56A}" type="pres">
      <dgm:prSet presAssocID="{EB8D4837-BAC3-7E4B-A873-60EE851B758F}" presName="hierChild4" presStyleCnt="0"/>
      <dgm:spPr/>
    </dgm:pt>
    <dgm:pt modelId="{909F76FA-F565-3B43-9FA3-12DFC1FADB00}" type="pres">
      <dgm:prSet presAssocID="{2CBF2F59-0193-4546-96B5-1BAB195B9DE8}" presName="Name37" presStyleLbl="parChTrans1D4" presStyleIdx="2" presStyleCnt="9"/>
      <dgm:spPr/>
      <dgm:t>
        <a:bodyPr/>
        <a:lstStyle/>
        <a:p>
          <a:endParaRPr lang="en-US"/>
        </a:p>
      </dgm:t>
    </dgm:pt>
    <dgm:pt modelId="{E71EB72D-D12D-284F-B31C-62B860F350A9}" type="pres">
      <dgm:prSet presAssocID="{EDCD87AB-0389-CF43-B094-42049100CA0A}" presName="hierRoot2" presStyleCnt="0">
        <dgm:presLayoutVars>
          <dgm:hierBranch val="init"/>
        </dgm:presLayoutVars>
      </dgm:prSet>
      <dgm:spPr/>
    </dgm:pt>
    <dgm:pt modelId="{88A42110-AA40-3C48-BDD5-CB581D5AEC8D}" type="pres">
      <dgm:prSet presAssocID="{EDCD87AB-0389-CF43-B094-42049100CA0A}" presName="rootComposite" presStyleCnt="0"/>
      <dgm:spPr/>
    </dgm:pt>
    <dgm:pt modelId="{41C0E911-A661-E745-A50B-ABA5BE1B5B26}" type="pres">
      <dgm:prSet presAssocID="{EDCD87AB-0389-CF43-B094-42049100CA0A}" presName="rootText" presStyleLbl="node4" presStyleIdx="2" presStyleCnt="9" custLinFactNeighborX="-85722" custLinFactNeighborY="-32836">
        <dgm:presLayoutVars>
          <dgm:chPref val="3"/>
        </dgm:presLayoutVars>
      </dgm:prSet>
      <dgm:spPr>
        <a:prstGeom prst="roundRect">
          <a:avLst/>
        </a:prstGeom>
      </dgm:spPr>
      <dgm:t>
        <a:bodyPr/>
        <a:lstStyle/>
        <a:p>
          <a:endParaRPr lang="en-US"/>
        </a:p>
      </dgm:t>
    </dgm:pt>
    <dgm:pt modelId="{CD82CD0E-B618-DE41-87EF-AF6425CD649D}" type="pres">
      <dgm:prSet presAssocID="{EDCD87AB-0389-CF43-B094-42049100CA0A}" presName="rootConnector" presStyleLbl="node4" presStyleIdx="2" presStyleCnt="9"/>
      <dgm:spPr/>
      <dgm:t>
        <a:bodyPr/>
        <a:lstStyle/>
        <a:p>
          <a:endParaRPr lang="en-US"/>
        </a:p>
      </dgm:t>
    </dgm:pt>
    <dgm:pt modelId="{F80B10A1-FA5C-6949-8D35-4C0EF637CD8C}" type="pres">
      <dgm:prSet presAssocID="{EDCD87AB-0389-CF43-B094-42049100CA0A}" presName="hierChild4" presStyleCnt="0"/>
      <dgm:spPr/>
    </dgm:pt>
    <dgm:pt modelId="{FFD3A3B3-B91A-3D41-B05D-83D33D50A450}" type="pres">
      <dgm:prSet presAssocID="{6F7092F5-3DF2-154B-AC11-E76604FCD06A}" presName="Name37" presStyleLbl="parChTrans1D4" presStyleIdx="3" presStyleCnt="9"/>
      <dgm:spPr/>
      <dgm:t>
        <a:bodyPr/>
        <a:lstStyle/>
        <a:p>
          <a:endParaRPr lang="en-US"/>
        </a:p>
      </dgm:t>
    </dgm:pt>
    <dgm:pt modelId="{5920573D-324B-2049-9B5C-72424EBB71D1}" type="pres">
      <dgm:prSet presAssocID="{B3BA7A8E-7AFE-B845-BAC0-7C02B58EFCB4}" presName="hierRoot2" presStyleCnt="0">
        <dgm:presLayoutVars>
          <dgm:hierBranch val="init"/>
        </dgm:presLayoutVars>
      </dgm:prSet>
      <dgm:spPr/>
    </dgm:pt>
    <dgm:pt modelId="{C3E34032-9246-484E-81B4-DF9D218DD850}" type="pres">
      <dgm:prSet presAssocID="{B3BA7A8E-7AFE-B845-BAC0-7C02B58EFCB4}" presName="rootComposite" presStyleCnt="0"/>
      <dgm:spPr/>
    </dgm:pt>
    <dgm:pt modelId="{9E7589DF-4994-874B-A900-D1A13BDC9681}" type="pres">
      <dgm:prSet presAssocID="{B3BA7A8E-7AFE-B845-BAC0-7C02B58EFCB4}" presName="rootText" presStyleLbl="node4" presStyleIdx="3" presStyleCnt="9" custLinFactNeighborX="-85950" custLinFactNeighborY="-61613">
        <dgm:presLayoutVars>
          <dgm:chPref val="3"/>
        </dgm:presLayoutVars>
      </dgm:prSet>
      <dgm:spPr>
        <a:prstGeom prst="roundRect">
          <a:avLst/>
        </a:prstGeom>
      </dgm:spPr>
      <dgm:t>
        <a:bodyPr/>
        <a:lstStyle/>
        <a:p>
          <a:endParaRPr lang="en-US"/>
        </a:p>
      </dgm:t>
    </dgm:pt>
    <dgm:pt modelId="{F3DB4D38-91DE-044E-B296-0A1089E06D4B}" type="pres">
      <dgm:prSet presAssocID="{B3BA7A8E-7AFE-B845-BAC0-7C02B58EFCB4}" presName="rootConnector" presStyleLbl="node4" presStyleIdx="3" presStyleCnt="9"/>
      <dgm:spPr/>
      <dgm:t>
        <a:bodyPr/>
        <a:lstStyle/>
        <a:p>
          <a:endParaRPr lang="en-US"/>
        </a:p>
      </dgm:t>
    </dgm:pt>
    <dgm:pt modelId="{77DF6570-8E73-614A-83EF-E3BFF543E237}" type="pres">
      <dgm:prSet presAssocID="{B3BA7A8E-7AFE-B845-BAC0-7C02B58EFCB4}" presName="hierChild4" presStyleCnt="0"/>
      <dgm:spPr/>
    </dgm:pt>
    <dgm:pt modelId="{5C12DC5B-F9E9-734B-98C3-EFA416CAFEE8}" type="pres">
      <dgm:prSet presAssocID="{026806A2-D52A-0A4B-80F4-083D2C2C7FB8}" presName="Name37" presStyleLbl="parChTrans1D4" presStyleIdx="4" presStyleCnt="9"/>
      <dgm:spPr/>
      <dgm:t>
        <a:bodyPr/>
        <a:lstStyle/>
        <a:p>
          <a:endParaRPr lang="en-US"/>
        </a:p>
      </dgm:t>
    </dgm:pt>
    <dgm:pt modelId="{625717E3-9F5C-0549-932D-CDCFC5E2B87D}" type="pres">
      <dgm:prSet presAssocID="{CD2F0C83-6B99-C544-9306-67519774B13F}" presName="hierRoot2" presStyleCnt="0">
        <dgm:presLayoutVars>
          <dgm:hierBranch val="init"/>
        </dgm:presLayoutVars>
      </dgm:prSet>
      <dgm:spPr/>
    </dgm:pt>
    <dgm:pt modelId="{15981303-73BB-AB44-BB8D-291355B202B0}" type="pres">
      <dgm:prSet presAssocID="{CD2F0C83-6B99-C544-9306-67519774B13F}" presName="rootComposite" presStyleCnt="0"/>
      <dgm:spPr/>
    </dgm:pt>
    <dgm:pt modelId="{8B273E16-72CC-FB48-8751-2592A47E2DF7}" type="pres">
      <dgm:prSet presAssocID="{CD2F0C83-6B99-C544-9306-67519774B13F}" presName="rootText" presStyleLbl="node4" presStyleIdx="4" presStyleCnt="9" custLinFactX="-12562" custLinFactNeighborX="-100000" custLinFactNeighborY="-74524">
        <dgm:presLayoutVars>
          <dgm:chPref val="3"/>
        </dgm:presLayoutVars>
      </dgm:prSet>
      <dgm:spPr>
        <a:prstGeom prst="roundRect">
          <a:avLst/>
        </a:prstGeom>
      </dgm:spPr>
      <dgm:t>
        <a:bodyPr/>
        <a:lstStyle/>
        <a:p>
          <a:endParaRPr lang="en-US"/>
        </a:p>
      </dgm:t>
    </dgm:pt>
    <dgm:pt modelId="{B3C97B09-036E-D14E-9496-BE9A4398F9FB}" type="pres">
      <dgm:prSet presAssocID="{CD2F0C83-6B99-C544-9306-67519774B13F}" presName="rootConnector" presStyleLbl="node4" presStyleIdx="4" presStyleCnt="9"/>
      <dgm:spPr/>
      <dgm:t>
        <a:bodyPr/>
        <a:lstStyle/>
        <a:p>
          <a:endParaRPr lang="en-US"/>
        </a:p>
      </dgm:t>
    </dgm:pt>
    <dgm:pt modelId="{AB5284E2-56DF-F347-A258-206347106C9E}" type="pres">
      <dgm:prSet presAssocID="{CD2F0C83-6B99-C544-9306-67519774B13F}" presName="hierChild4" presStyleCnt="0"/>
      <dgm:spPr/>
    </dgm:pt>
    <dgm:pt modelId="{9515E982-1A22-0240-88A4-F6BB91EE44E2}" type="pres">
      <dgm:prSet presAssocID="{CD2F0C83-6B99-C544-9306-67519774B13F}" presName="hierChild5" presStyleCnt="0"/>
      <dgm:spPr/>
    </dgm:pt>
    <dgm:pt modelId="{C5752341-F08A-1549-A692-1EFDCCD315DC}" type="pres">
      <dgm:prSet presAssocID="{2336843C-691D-DA48-A673-8449A84CCC9E}" presName="Name37" presStyleLbl="parChTrans1D4" presStyleIdx="5" presStyleCnt="9"/>
      <dgm:spPr/>
      <dgm:t>
        <a:bodyPr/>
        <a:lstStyle/>
        <a:p>
          <a:endParaRPr lang="en-US"/>
        </a:p>
      </dgm:t>
    </dgm:pt>
    <dgm:pt modelId="{F6C0C8F0-CA08-5040-8C4E-B995235A7DE2}" type="pres">
      <dgm:prSet presAssocID="{93C88A34-D707-8847-865F-9EE20809B984}" presName="hierRoot2" presStyleCnt="0">
        <dgm:presLayoutVars>
          <dgm:hierBranch val="init"/>
        </dgm:presLayoutVars>
      </dgm:prSet>
      <dgm:spPr/>
    </dgm:pt>
    <dgm:pt modelId="{B7F8E744-EB8B-A445-93B2-A45BA892D902}" type="pres">
      <dgm:prSet presAssocID="{93C88A34-D707-8847-865F-9EE20809B984}" presName="rootComposite" presStyleCnt="0"/>
      <dgm:spPr/>
    </dgm:pt>
    <dgm:pt modelId="{54F19B48-FFD8-2C4E-BE4E-828024350A91}" type="pres">
      <dgm:prSet presAssocID="{93C88A34-D707-8847-865F-9EE20809B984}" presName="rootText" presStyleLbl="node4" presStyleIdx="5" presStyleCnt="9" custLinFactNeighborX="-38061" custLinFactNeighborY="-72914">
        <dgm:presLayoutVars>
          <dgm:chPref val="3"/>
        </dgm:presLayoutVars>
      </dgm:prSet>
      <dgm:spPr>
        <a:prstGeom prst="roundRect">
          <a:avLst/>
        </a:prstGeom>
      </dgm:spPr>
      <dgm:t>
        <a:bodyPr/>
        <a:lstStyle/>
        <a:p>
          <a:endParaRPr lang="en-US"/>
        </a:p>
      </dgm:t>
    </dgm:pt>
    <dgm:pt modelId="{E82A67B1-DED6-B14E-B1C8-B8688AD2FAA1}" type="pres">
      <dgm:prSet presAssocID="{93C88A34-D707-8847-865F-9EE20809B984}" presName="rootConnector" presStyleLbl="node4" presStyleIdx="5" presStyleCnt="9"/>
      <dgm:spPr/>
      <dgm:t>
        <a:bodyPr/>
        <a:lstStyle/>
        <a:p>
          <a:endParaRPr lang="en-US"/>
        </a:p>
      </dgm:t>
    </dgm:pt>
    <dgm:pt modelId="{07D13601-119A-AF48-82B9-18754154486A}" type="pres">
      <dgm:prSet presAssocID="{93C88A34-D707-8847-865F-9EE20809B984}" presName="hierChild4" presStyleCnt="0"/>
      <dgm:spPr/>
    </dgm:pt>
    <dgm:pt modelId="{F86E0D8F-3942-5642-944D-4D23E0674E9A}" type="pres">
      <dgm:prSet presAssocID="{BB8FE5FC-54A8-EC4E-BB16-BA2353480BF8}" presName="Name37" presStyleLbl="parChTrans1D4" presStyleIdx="6" presStyleCnt="9"/>
      <dgm:spPr/>
      <dgm:t>
        <a:bodyPr/>
        <a:lstStyle/>
        <a:p>
          <a:endParaRPr lang="en-US"/>
        </a:p>
      </dgm:t>
    </dgm:pt>
    <dgm:pt modelId="{A39767F2-4759-214C-9D0A-0D6A0AF473DC}" type="pres">
      <dgm:prSet presAssocID="{D14D4BBF-847D-7543-9B97-6A52FF6553C2}" presName="hierRoot2" presStyleCnt="0">
        <dgm:presLayoutVars>
          <dgm:hierBranch val="init"/>
        </dgm:presLayoutVars>
      </dgm:prSet>
      <dgm:spPr/>
    </dgm:pt>
    <dgm:pt modelId="{77ED42D1-C2EB-BA46-ACE4-6D7076F56682}" type="pres">
      <dgm:prSet presAssocID="{D14D4BBF-847D-7543-9B97-6A52FF6553C2}" presName="rootComposite" presStyleCnt="0"/>
      <dgm:spPr/>
    </dgm:pt>
    <dgm:pt modelId="{64F9C670-2736-6E41-92CA-730B2AC26AC3}" type="pres">
      <dgm:prSet presAssocID="{D14D4BBF-847D-7543-9B97-6A52FF6553C2}" presName="rootText" presStyleLbl="node4" presStyleIdx="6" presStyleCnt="9" custLinFactNeighborX="-62084" custLinFactNeighborY="-99316">
        <dgm:presLayoutVars>
          <dgm:chPref val="3"/>
        </dgm:presLayoutVars>
      </dgm:prSet>
      <dgm:spPr>
        <a:prstGeom prst="roundRect">
          <a:avLst/>
        </a:prstGeom>
      </dgm:spPr>
      <dgm:t>
        <a:bodyPr/>
        <a:lstStyle/>
        <a:p>
          <a:endParaRPr lang="en-US"/>
        </a:p>
      </dgm:t>
    </dgm:pt>
    <dgm:pt modelId="{F2D60787-0480-6C4D-92F1-2932C5DD50CA}" type="pres">
      <dgm:prSet presAssocID="{D14D4BBF-847D-7543-9B97-6A52FF6553C2}" presName="rootConnector" presStyleLbl="node4" presStyleIdx="6" presStyleCnt="9"/>
      <dgm:spPr/>
      <dgm:t>
        <a:bodyPr/>
        <a:lstStyle/>
        <a:p>
          <a:endParaRPr lang="en-US"/>
        </a:p>
      </dgm:t>
    </dgm:pt>
    <dgm:pt modelId="{46E3BB5B-07EC-CB45-83D2-C238C258C87D}" type="pres">
      <dgm:prSet presAssocID="{D14D4BBF-847D-7543-9B97-6A52FF6553C2}" presName="hierChild4" presStyleCnt="0"/>
      <dgm:spPr/>
    </dgm:pt>
    <dgm:pt modelId="{3F42A84C-E5D4-7B49-8649-41E630069FC0}" type="pres">
      <dgm:prSet presAssocID="{D14D4BBF-847D-7543-9B97-6A52FF6553C2}" presName="hierChild5" presStyleCnt="0"/>
      <dgm:spPr/>
    </dgm:pt>
    <dgm:pt modelId="{BD7030E6-21A4-6F4A-BF1E-3681D81EF8AA}" type="pres">
      <dgm:prSet presAssocID="{93C88A34-D707-8847-865F-9EE20809B984}" presName="hierChild5" presStyleCnt="0"/>
      <dgm:spPr/>
    </dgm:pt>
    <dgm:pt modelId="{C1797CDE-B7B6-0440-826E-E48FE2821F55}" type="pres">
      <dgm:prSet presAssocID="{B3BA7A8E-7AFE-B845-BAC0-7C02B58EFCB4}" presName="hierChild5" presStyleCnt="0"/>
      <dgm:spPr/>
    </dgm:pt>
    <dgm:pt modelId="{34576999-7379-9743-BA85-34F5698E494B}" type="pres">
      <dgm:prSet presAssocID="{EDCD87AB-0389-CF43-B094-42049100CA0A}" presName="hierChild5" presStyleCnt="0"/>
      <dgm:spPr/>
    </dgm:pt>
    <dgm:pt modelId="{8CBC9E8A-00DF-D749-8BB6-DF54E5DAE442}" type="pres">
      <dgm:prSet presAssocID="{E40D5368-9680-934C-BB19-A8A74E5467CE}" presName="Name37" presStyleLbl="parChTrans1D4" presStyleIdx="7" presStyleCnt="9"/>
      <dgm:spPr/>
      <dgm:t>
        <a:bodyPr/>
        <a:lstStyle/>
        <a:p>
          <a:endParaRPr lang="en-US"/>
        </a:p>
      </dgm:t>
    </dgm:pt>
    <dgm:pt modelId="{12261105-7C19-4244-8439-D54E654DBB40}" type="pres">
      <dgm:prSet presAssocID="{E4BD0184-16D8-4C4A-B878-502FCB7A870F}" presName="hierRoot2" presStyleCnt="0">
        <dgm:presLayoutVars>
          <dgm:hierBranch val="init"/>
        </dgm:presLayoutVars>
      </dgm:prSet>
      <dgm:spPr/>
    </dgm:pt>
    <dgm:pt modelId="{87D34444-A266-A04F-8F1F-83B5FD1DB335}" type="pres">
      <dgm:prSet presAssocID="{E4BD0184-16D8-4C4A-B878-502FCB7A870F}" presName="rootComposite" presStyleCnt="0"/>
      <dgm:spPr/>
    </dgm:pt>
    <dgm:pt modelId="{097D1CF6-A07D-1644-AEC9-B95AE3A7162A}" type="pres">
      <dgm:prSet presAssocID="{E4BD0184-16D8-4C4A-B878-502FCB7A870F}" presName="rootText" presStyleLbl="node4" presStyleIdx="7" presStyleCnt="9" custLinFactNeighborX="78695" custLinFactNeighborY="-32934">
        <dgm:presLayoutVars>
          <dgm:chPref val="3"/>
        </dgm:presLayoutVars>
      </dgm:prSet>
      <dgm:spPr>
        <a:prstGeom prst="roundRect">
          <a:avLst/>
        </a:prstGeom>
      </dgm:spPr>
      <dgm:t>
        <a:bodyPr/>
        <a:lstStyle/>
        <a:p>
          <a:endParaRPr lang="en-US"/>
        </a:p>
      </dgm:t>
    </dgm:pt>
    <dgm:pt modelId="{684CBC93-61D9-184D-857C-BEAA04154C09}" type="pres">
      <dgm:prSet presAssocID="{E4BD0184-16D8-4C4A-B878-502FCB7A870F}" presName="rootConnector" presStyleLbl="node4" presStyleIdx="7" presStyleCnt="9"/>
      <dgm:spPr/>
      <dgm:t>
        <a:bodyPr/>
        <a:lstStyle/>
        <a:p>
          <a:endParaRPr lang="en-US"/>
        </a:p>
      </dgm:t>
    </dgm:pt>
    <dgm:pt modelId="{3770D1B8-1F91-A44D-9E77-4ED8DE9B4A28}" type="pres">
      <dgm:prSet presAssocID="{E4BD0184-16D8-4C4A-B878-502FCB7A870F}" presName="hierChild4" presStyleCnt="0"/>
      <dgm:spPr/>
    </dgm:pt>
    <dgm:pt modelId="{5475BB2B-46F2-8640-A3F0-F261052C909B}" type="pres">
      <dgm:prSet presAssocID="{A42FA6F3-EA65-4B44-93A8-6F64A34B378E}" presName="Name37" presStyleLbl="parChTrans1D4" presStyleIdx="8" presStyleCnt="9"/>
      <dgm:spPr/>
      <dgm:t>
        <a:bodyPr/>
        <a:lstStyle/>
        <a:p>
          <a:endParaRPr lang="en-US"/>
        </a:p>
      </dgm:t>
    </dgm:pt>
    <dgm:pt modelId="{FEF0F805-D69F-8045-9D2E-FC7791C6DFA5}" type="pres">
      <dgm:prSet presAssocID="{99E47123-4C97-3649-A4F5-09641836C948}" presName="hierRoot2" presStyleCnt="0">
        <dgm:presLayoutVars>
          <dgm:hierBranch val="init"/>
        </dgm:presLayoutVars>
      </dgm:prSet>
      <dgm:spPr/>
    </dgm:pt>
    <dgm:pt modelId="{1AFD5810-B6CC-794F-B2E8-5D5D13D19258}" type="pres">
      <dgm:prSet presAssocID="{99E47123-4C97-3649-A4F5-09641836C948}" presName="rootComposite" presStyleCnt="0"/>
      <dgm:spPr/>
    </dgm:pt>
    <dgm:pt modelId="{90B96896-8014-CE47-B33F-7D1CCE9CA32B}" type="pres">
      <dgm:prSet presAssocID="{99E47123-4C97-3649-A4F5-09641836C948}" presName="rootText" presStyleLbl="node4" presStyleIdx="8" presStyleCnt="9" custLinFactNeighborX="55282" custLinFactNeighborY="-59199">
        <dgm:presLayoutVars>
          <dgm:chPref val="3"/>
        </dgm:presLayoutVars>
      </dgm:prSet>
      <dgm:spPr>
        <a:prstGeom prst="roundRect">
          <a:avLst/>
        </a:prstGeom>
      </dgm:spPr>
      <dgm:t>
        <a:bodyPr/>
        <a:lstStyle/>
        <a:p>
          <a:endParaRPr lang="en-US"/>
        </a:p>
      </dgm:t>
    </dgm:pt>
    <dgm:pt modelId="{5EE53FF4-454F-344C-8292-031DDCF0691A}" type="pres">
      <dgm:prSet presAssocID="{99E47123-4C97-3649-A4F5-09641836C948}" presName="rootConnector" presStyleLbl="node4" presStyleIdx="8" presStyleCnt="9"/>
      <dgm:spPr/>
      <dgm:t>
        <a:bodyPr/>
        <a:lstStyle/>
        <a:p>
          <a:endParaRPr lang="en-US"/>
        </a:p>
      </dgm:t>
    </dgm:pt>
    <dgm:pt modelId="{67B153E9-6FB9-BE40-B3A9-6C2EE64C4CD1}" type="pres">
      <dgm:prSet presAssocID="{99E47123-4C97-3649-A4F5-09641836C948}" presName="hierChild4" presStyleCnt="0"/>
      <dgm:spPr/>
    </dgm:pt>
    <dgm:pt modelId="{BBBFFA4C-63C1-394C-B5E6-0C61340E988C}" type="pres">
      <dgm:prSet presAssocID="{99E47123-4C97-3649-A4F5-09641836C948}" presName="hierChild5" presStyleCnt="0"/>
      <dgm:spPr/>
    </dgm:pt>
    <dgm:pt modelId="{B2CDA4CC-5EB6-4F44-98E5-C21E3100B744}" type="pres">
      <dgm:prSet presAssocID="{E4BD0184-16D8-4C4A-B878-502FCB7A870F}" presName="hierChild5" presStyleCnt="0"/>
      <dgm:spPr/>
    </dgm:pt>
    <dgm:pt modelId="{EB5C5726-3B1A-CC43-9171-A02AF632BCED}" type="pres">
      <dgm:prSet presAssocID="{EB8D4837-BAC3-7E4B-A873-60EE851B758F}" presName="hierChild5" presStyleCnt="0"/>
      <dgm:spPr/>
    </dgm:pt>
    <dgm:pt modelId="{A0437AFA-8164-A546-940C-A50E860E9BB6}" type="pres">
      <dgm:prSet presAssocID="{06F089BA-614F-5344-B804-D3358D2CBEDF}" presName="hierChild5" presStyleCnt="0"/>
      <dgm:spPr/>
    </dgm:pt>
    <dgm:pt modelId="{590538E5-7BD0-7741-AC6C-B3185C194400}" type="pres">
      <dgm:prSet presAssocID="{C312AAAA-2035-9C41-9BCB-0F48D6EE7CE4}" presName="hierChild5" presStyleCnt="0"/>
      <dgm:spPr/>
    </dgm:pt>
    <dgm:pt modelId="{08634797-5AB1-8341-99C0-4AFFD52244FC}" type="pres">
      <dgm:prSet presAssocID="{7493908C-8850-4E4C-A921-A35051C52DBC}" presName="hierChild5" presStyleCnt="0"/>
      <dgm:spPr/>
    </dgm:pt>
    <dgm:pt modelId="{263272EA-8A0E-F842-B7DD-AB5966A04026}" type="pres">
      <dgm:prSet presAssocID="{E2E09708-772D-0846-BF10-51625E7DAEA5}" presName="hierChild3" presStyleCnt="0"/>
      <dgm:spPr/>
    </dgm:pt>
  </dgm:ptLst>
  <dgm:cxnLst>
    <dgm:cxn modelId="{819E2998-C2BF-E543-9149-7D8476D6698E}" type="presOf" srcId="{1C7528C6-8425-DC4C-A39E-ED9A405E55BC}" destId="{B22CD0C5-BB8B-0845-A0DC-C0BEDF17BF50}" srcOrd="0" destOrd="0" presId="urn:microsoft.com/office/officeart/2005/8/layout/orgChart1"/>
    <dgm:cxn modelId="{844FB551-FEB7-474B-B555-2488B75DD5C1}" type="presOf" srcId="{CD2F0C83-6B99-C544-9306-67519774B13F}" destId="{B3C97B09-036E-D14E-9496-BE9A4398F9FB}" srcOrd="1" destOrd="0" presId="urn:microsoft.com/office/officeart/2005/8/layout/orgChart1"/>
    <dgm:cxn modelId="{D7FCDA0D-16A7-DD47-8040-EDA888FA3E76}" srcId="{EB8D4837-BAC3-7E4B-A873-60EE851B758F}" destId="{EDCD87AB-0389-CF43-B094-42049100CA0A}" srcOrd="0" destOrd="0" parTransId="{2CBF2F59-0193-4546-96B5-1BAB195B9DE8}" sibTransId="{56743293-063A-8F4D-A17D-0BD69C65F220}"/>
    <dgm:cxn modelId="{7EE0415F-84D6-574D-82BC-56C9FE8F3613}" type="presOf" srcId="{0C5BC827-A29B-5E41-9A59-CBBD4A86CEE8}" destId="{1499AD8E-F21B-534D-BA91-F61E466333F4}" srcOrd="0" destOrd="0" presId="urn:microsoft.com/office/officeart/2005/8/layout/orgChart1"/>
    <dgm:cxn modelId="{03C559CD-A69E-2D40-8F57-66AA8AEB0158}" type="presOf" srcId="{878D9C93-E42B-D649-9DCB-0DD02FCE5F45}" destId="{F2E9B3C8-1EE6-234A-8672-744245BAF1FC}" srcOrd="0" destOrd="0" presId="urn:microsoft.com/office/officeart/2005/8/layout/orgChart1"/>
    <dgm:cxn modelId="{AF8C6B3C-FA61-4844-85C2-6FCD8088E102}" type="presOf" srcId="{026806A2-D52A-0A4B-80F4-083D2C2C7FB8}" destId="{5C12DC5B-F9E9-734B-98C3-EFA416CAFEE8}" srcOrd="0" destOrd="0" presId="urn:microsoft.com/office/officeart/2005/8/layout/orgChart1"/>
    <dgm:cxn modelId="{3D88CA91-498C-534C-93C2-F9113D0780F9}" type="presOf" srcId="{7493908C-8850-4E4C-A921-A35051C52DBC}" destId="{49412C53-6F3E-4248-B6F3-82D8AE6D8FCD}" srcOrd="1" destOrd="0" presId="urn:microsoft.com/office/officeart/2005/8/layout/orgChart1"/>
    <dgm:cxn modelId="{200A6A73-47C0-374A-B881-7A50FD0D2476}" type="presOf" srcId="{C312AAAA-2035-9C41-9BCB-0F48D6EE7CE4}" destId="{F59A7C12-CE34-314D-A29D-1790C928E1B2}" srcOrd="1" destOrd="0" presId="urn:microsoft.com/office/officeart/2005/8/layout/orgChart1"/>
    <dgm:cxn modelId="{9312E359-08F9-094D-AB96-C5FD2879B423}" type="presOf" srcId="{2CBF2F59-0193-4546-96B5-1BAB195B9DE8}" destId="{909F76FA-F565-3B43-9FA3-12DFC1FADB00}" srcOrd="0" destOrd="0" presId="urn:microsoft.com/office/officeart/2005/8/layout/orgChart1"/>
    <dgm:cxn modelId="{AF5A14FE-D021-3040-9F95-BB64E76909E5}" type="presOf" srcId="{B3BA7A8E-7AFE-B845-BAC0-7C02B58EFCB4}" destId="{F3DB4D38-91DE-044E-B296-0A1089E06D4B}" srcOrd="1" destOrd="0" presId="urn:microsoft.com/office/officeart/2005/8/layout/orgChart1"/>
    <dgm:cxn modelId="{F5096510-61A0-9243-BE98-931F1F15B64B}" type="presOf" srcId="{93C88A34-D707-8847-865F-9EE20809B984}" destId="{E82A67B1-DED6-B14E-B1C8-B8688AD2FAA1}" srcOrd="1" destOrd="0" presId="urn:microsoft.com/office/officeart/2005/8/layout/orgChart1"/>
    <dgm:cxn modelId="{357CA480-6FB7-7F49-A0B9-1E0C613F9639}" type="presOf" srcId="{F8C32454-AA6C-6F47-992E-15ACEAE9C12D}" destId="{5325AC29-346D-AB43-9990-45988C4F1AF2}" srcOrd="0" destOrd="0" presId="urn:microsoft.com/office/officeart/2005/8/layout/orgChart1"/>
    <dgm:cxn modelId="{D55511A5-AE75-A946-8E66-88142B7515B7}" type="presOf" srcId="{93C88A34-D707-8847-865F-9EE20809B984}" destId="{54F19B48-FFD8-2C4E-BE4E-828024350A91}" srcOrd="0" destOrd="0" presId="urn:microsoft.com/office/officeart/2005/8/layout/orgChart1"/>
    <dgm:cxn modelId="{42E751AE-DBC6-BB4A-BD83-43AFC3DCD703}" type="presOf" srcId="{99E47123-4C97-3649-A4F5-09641836C948}" destId="{5EE53FF4-454F-344C-8292-031DDCF0691A}" srcOrd="1" destOrd="0" presId="urn:microsoft.com/office/officeart/2005/8/layout/orgChart1"/>
    <dgm:cxn modelId="{30709BC7-E5B1-7D42-A809-C73D0A06F0FD}" type="presOf" srcId="{A42FA6F3-EA65-4B44-93A8-6F64A34B378E}" destId="{5475BB2B-46F2-8640-A3F0-F261052C909B}" srcOrd="0" destOrd="0" presId="urn:microsoft.com/office/officeart/2005/8/layout/orgChart1"/>
    <dgm:cxn modelId="{12B2A107-9275-BA49-8DC3-23B94FA658C2}" type="presOf" srcId="{E2E09708-772D-0846-BF10-51625E7DAEA5}" destId="{BE4F6B84-BBBA-3849-81BF-EE06A570B6E3}" srcOrd="0" destOrd="0" presId="urn:microsoft.com/office/officeart/2005/8/layout/orgChart1"/>
    <dgm:cxn modelId="{68624383-8FB3-FB47-BFB1-407163FDEF74}" srcId="{EDCD87AB-0389-CF43-B094-42049100CA0A}" destId="{B3BA7A8E-7AFE-B845-BAC0-7C02B58EFCB4}" srcOrd="0" destOrd="0" parTransId="{6F7092F5-3DF2-154B-AC11-E76604FCD06A}" sibTransId="{ACF08F78-A5ED-024C-B944-E6CFB227C136}"/>
    <dgm:cxn modelId="{BD2B2D67-31D8-6746-9B62-F8C04A8D0EE7}" srcId="{93C88A34-D707-8847-865F-9EE20809B984}" destId="{D14D4BBF-847D-7543-9B97-6A52FF6553C2}" srcOrd="0" destOrd="0" parTransId="{BB8FE5FC-54A8-EC4E-BB16-BA2353480BF8}" sibTransId="{3CA40C03-B3CD-134D-836C-944B042AD00C}"/>
    <dgm:cxn modelId="{C50D49E1-8FF5-624E-B30C-BEDC2F18E911}" type="presOf" srcId="{B3BA7A8E-7AFE-B845-BAC0-7C02B58EFCB4}" destId="{9E7589DF-4994-874B-A900-D1A13BDC9681}" srcOrd="0" destOrd="0" presId="urn:microsoft.com/office/officeart/2005/8/layout/orgChart1"/>
    <dgm:cxn modelId="{2D0F44CA-CC58-F048-AD60-2E73B2A889FD}" type="presOf" srcId="{D14D4BBF-847D-7543-9B97-6A52FF6553C2}" destId="{F2D60787-0480-6C4D-92F1-2932C5DD50CA}" srcOrd="1" destOrd="0" presId="urn:microsoft.com/office/officeart/2005/8/layout/orgChart1"/>
    <dgm:cxn modelId="{22097012-C6BB-1B42-9BE6-A46860EDDFEF}" type="presOf" srcId="{EB8D4837-BAC3-7E4B-A873-60EE851B758F}" destId="{B3FB73B5-8641-C045-919D-2ADD331384AF}" srcOrd="0" destOrd="0" presId="urn:microsoft.com/office/officeart/2005/8/layout/orgChart1"/>
    <dgm:cxn modelId="{D6B78A41-7998-6948-89E8-287E26E693A1}" type="presOf" srcId="{EDCD87AB-0389-CF43-B094-42049100CA0A}" destId="{41C0E911-A661-E745-A50B-ABA5BE1B5B26}" srcOrd="0" destOrd="0" presId="urn:microsoft.com/office/officeart/2005/8/layout/orgChart1"/>
    <dgm:cxn modelId="{788CA043-222E-B34A-8841-C2D0677C8434}" type="presOf" srcId="{E40D5368-9680-934C-BB19-A8A74E5467CE}" destId="{8CBC9E8A-00DF-D749-8BB6-DF54E5DAE442}" srcOrd="0" destOrd="0" presId="urn:microsoft.com/office/officeart/2005/8/layout/orgChart1"/>
    <dgm:cxn modelId="{C9C950F9-DA99-D049-B302-33F9E844EB25}" srcId="{EB8D4837-BAC3-7E4B-A873-60EE851B758F}" destId="{E4BD0184-16D8-4C4A-B878-502FCB7A870F}" srcOrd="1" destOrd="0" parTransId="{E40D5368-9680-934C-BB19-A8A74E5467CE}" sibTransId="{C7F6FDA3-2F09-A443-9953-D4FCDF914773}"/>
    <dgm:cxn modelId="{40B8673E-9AE2-3C40-ABE5-D1617CEBBD05}" srcId="{E2E09708-772D-0846-BF10-51625E7DAEA5}" destId="{7493908C-8850-4E4C-A921-A35051C52DBC}" srcOrd="0" destOrd="0" parTransId="{878D9C93-E42B-D649-9DCB-0DD02FCE5F45}" sibTransId="{74940772-3D0F-714F-B79E-F0E4300B2EC1}"/>
    <dgm:cxn modelId="{9EE54D1A-5DBC-7A4C-8018-EFB22983D7C8}" type="presOf" srcId="{2336843C-691D-DA48-A673-8449A84CCC9E}" destId="{C5752341-F08A-1549-A692-1EFDCCD315DC}" srcOrd="0" destOrd="0" presId="urn:microsoft.com/office/officeart/2005/8/layout/orgChart1"/>
    <dgm:cxn modelId="{C3FA9668-E98E-274E-BACA-124B133F0AD1}" type="presOf" srcId="{C312AAAA-2035-9C41-9BCB-0F48D6EE7CE4}" destId="{617D778F-5928-7640-95BA-53ED809F503D}" srcOrd="0" destOrd="0" presId="urn:microsoft.com/office/officeart/2005/8/layout/orgChart1"/>
    <dgm:cxn modelId="{D859FB3D-80C0-8240-81FD-4553F7B6770F}" type="presOf" srcId="{6F7092F5-3DF2-154B-AC11-E76604FCD06A}" destId="{FFD3A3B3-B91A-3D41-B05D-83D33D50A450}" srcOrd="0" destOrd="0" presId="urn:microsoft.com/office/officeart/2005/8/layout/orgChart1"/>
    <dgm:cxn modelId="{2843AD6A-F715-2A46-AD0F-65C74D0D7140}" srcId="{7493908C-8850-4E4C-A921-A35051C52DBC}" destId="{C312AAAA-2035-9C41-9BCB-0F48D6EE7CE4}" srcOrd="0" destOrd="0" parTransId="{6A8E2F99-9013-B14A-BBB6-579259BB883E}" sibTransId="{420128FC-C471-4446-8092-85822B45E324}"/>
    <dgm:cxn modelId="{CFF79AC3-5C82-2049-A227-048F086F10B9}" type="presOf" srcId="{99E47123-4C97-3649-A4F5-09641836C948}" destId="{90B96896-8014-CE47-B33F-7D1CCE9CA32B}" srcOrd="0" destOrd="0" presId="urn:microsoft.com/office/officeart/2005/8/layout/orgChart1"/>
    <dgm:cxn modelId="{7E63CF9F-C31A-4948-8925-711287922767}" srcId="{C312AAAA-2035-9C41-9BCB-0F48D6EE7CE4}" destId="{06F089BA-614F-5344-B804-D3358D2CBEDF}" srcOrd="0" destOrd="0" parTransId="{1C7528C6-8425-DC4C-A39E-ED9A405E55BC}" sibTransId="{124F8600-EC56-7542-8EC4-9C1FA184640C}"/>
    <dgm:cxn modelId="{D364852F-2D10-B443-BDCE-C12413680DEE}" type="presOf" srcId="{6A8E2F99-9013-B14A-BBB6-579259BB883E}" destId="{952241E9-B1DF-DB40-A17A-D420AAF5E4E5}" srcOrd="0" destOrd="0" presId="urn:microsoft.com/office/officeart/2005/8/layout/orgChart1"/>
    <dgm:cxn modelId="{2B8749BB-2224-814B-900E-0FC9F5B156D4}" srcId="{E4BD0184-16D8-4C4A-B878-502FCB7A870F}" destId="{99E47123-4C97-3649-A4F5-09641836C948}" srcOrd="0" destOrd="0" parTransId="{A42FA6F3-EA65-4B44-93A8-6F64A34B378E}" sibTransId="{5C633317-20CE-0540-B495-8B8611D15802}"/>
    <dgm:cxn modelId="{126B9CFE-AF0B-3D4A-A972-0D338F85504B}" type="presOf" srcId="{7493908C-8850-4E4C-A921-A35051C52DBC}" destId="{5FD14460-2A40-3744-B2D5-FB5BAECE2618}" srcOrd="0" destOrd="0" presId="urn:microsoft.com/office/officeart/2005/8/layout/orgChart1"/>
    <dgm:cxn modelId="{73C1381D-A217-9249-8687-FE3AD3C95055}" type="presOf" srcId="{EB8D4837-BAC3-7E4B-A873-60EE851B758F}" destId="{4E995DD3-79C8-724A-BD8E-48FFCFBB951B}" srcOrd="1" destOrd="0" presId="urn:microsoft.com/office/officeart/2005/8/layout/orgChart1"/>
    <dgm:cxn modelId="{4ECDEB9E-F421-FA4C-AAF2-FE2851E25C4D}" type="presOf" srcId="{D14D4BBF-847D-7543-9B97-6A52FF6553C2}" destId="{64F9C670-2736-6E41-92CA-730B2AC26AC3}" srcOrd="0" destOrd="0" presId="urn:microsoft.com/office/officeart/2005/8/layout/orgChart1"/>
    <dgm:cxn modelId="{ECC04CA4-C856-A148-BE06-63678922CF12}" srcId="{B3BA7A8E-7AFE-B845-BAC0-7C02B58EFCB4}" destId="{CD2F0C83-6B99-C544-9306-67519774B13F}" srcOrd="0" destOrd="0" parTransId="{026806A2-D52A-0A4B-80F4-083D2C2C7FB8}" sibTransId="{679072DA-EB14-5645-897C-FA0123AD45A2}"/>
    <dgm:cxn modelId="{CE3A5C4A-B935-D245-B5D3-C4EC57F88786}" srcId="{B3BA7A8E-7AFE-B845-BAC0-7C02B58EFCB4}" destId="{93C88A34-D707-8847-865F-9EE20809B984}" srcOrd="1" destOrd="0" parTransId="{2336843C-691D-DA48-A673-8449A84CCC9E}" sibTransId="{FA51DEDE-AA83-1B49-97CA-C23E6ECEAE94}"/>
    <dgm:cxn modelId="{BD450259-29F4-394C-9338-1D6CFF8B8479}" type="presOf" srcId="{E4BD0184-16D8-4C4A-B878-502FCB7A870F}" destId="{097D1CF6-A07D-1644-AEC9-B95AE3A7162A}" srcOrd="0" destOrd="0" presId="urn:microsoft.com/office/officeart/2005/8/layout/orgChart1"/>
    <dgm:cxn modelId="{766AA094-C0C7-7E43-BE16-3FD95C75384C}" type="presOf" srcId="{06F089BA-614F-5344-B804-D3358D2CBEDF}" destId="{C4E893B6-432B-8246-BC3A-2B9453C44E4D}" srcOrd="1" destOrd="0" presId="urn:microsoft.com/office/officeart/2005/8/layout/orgChart1"/>
    <dgm:cxn modelId="{DDF8167C-DE33-2943-AE31-C6F5875D9FD7}" type="presOf" srcId="{BB8FE5FC-54A8-EC4E-BB16-BA2353480BF8}" destId="{F86E0D8F-3942-5642-944D-4D23E0674E9A}" srcOrd="0" destOrd="0" presId="urn:microsoft.com/office/officeart/2005/8/layout/orgChart1"/>
    <dgm:cxn modelId="{6CB73075-3BA2-E441-A566-5E958B5275AE}" type="presOf" srcId="{E4BD0184-16D8-4C4A-B878-502FCB7A870F}" destId="{684CBC93-61D9-184D-857C-BEAA04154C09}" srcOrd="1" destOrd="0" presId="urn:microsoft.com/office/officeart/2005/8/layout/orgChart1"/>
    <dgm:cxn modelId="{65945B14-3178-CD46-B19D-6F4750887411}" type="presOf" srcId="{E2E09708-772D-0846-BF10-51625E7DAEA5}" destId="{917DFE61-2B5C-6047-8604-11D259304946}" srcOrd="1" destOrd="0" presId="urn:microsoft.com/office/officeart/2005/8/layout/orgChart1"/>
    <dgm:cxn modelId="{2045496C-27C4-E644-A2AD-A05BA1F1F6C1}" srcId="{06F089BA-614F-5344-B804-D3358D2CBEDF}" destId="{EB8D4837-BAC3-7E4B-A873-60EE851B758F}" srcOrd="0" destOrd="0" parTransId="{F8C32454-AA6C-6F47-992E-15ACEAE9C12D}" sibTransId="{1AC64B50-75FE-FD4F-8A1D-77ECD7CE465B}"/>
    <dgm:cxn modelId="{4222EF47-DBB4-C840-BB75-98ED4CDCBF71}" type="presOf" srcId="{06F089BA-614F-5344-B804-D3358D2CBEDF}" destId="{3198D140-76D1-7946-8F00-E0835C8EDFA0}" srcOrd="0" destOrd="0" presId="urn:microsoft.com/office/officeart/2005/8/layout/orgChart1"/>
    <dgm:cxn modelId="{C249CA65-B52F-5842-A6FC-7783CC445F53}" type="presOf" srcId="{EDCD87AB-0389-CF43-B094-42049100CA0A}" destId="{CD82CD0E-B618-DE41-87EF-AF6425CD649D}" srcOrd="1" destOrd="0" presId="urn:microsoft.com/office/officeart/2005/8/layout/orgChart1"/>
    <dgm:cxn modelId="{3CBAEBF4-67D3-754B-9BD6-A0450EFF5E13}" srcId="{0C5BC827-A29B-5E41-9A59-CBBD4A86CEE8}" destId="{E2E09708-772D-0846-BF10-51625E7DAEA5}" srcOrd="0" destOrd="0" parTransId="{8C5C7458-9FC6-4140-B2AC-47A47C4C49D1}" sibTransId="{BC7CF4E6-6566-5A48-B57C-2F756F39E72B}"/>
    <dgm:cxn modelId="{B22A75E0-83CA-2C44-A7D3-5210A54DD1B2}" type="presOf" srcId="{CD2F0C83-6B99-C544-9306-67519774B13F}" destId="{8B273E16-72CC-FB48-8751-2592A47E2DF7}" srcOrd="0" destOrd="0" presId="urn:microsoft.com/office/officeart/2005/8/layout/orgChart1"/>
    <dgm:cxn modelId="{7AEAB52A-3E0B-664C-B650-AC3354C013B8}" type="presParOf" srcId="{1499AD8E-F21B-534D-BA91-F61E466333F4}" destId="{BCAFF5AA-D042-CE4E-9ED0-A99C64AFD738}" srcOrd="0" destOrd="0" presId="urn:microsoft.com/office/officeart/2005/8/layout/orgChart1"/>
    <dgm:cxn modelId="{AB8B91ED-3CE1-E940-8184-85B8B1F47B01}" type="presParOf" srcId="{BCAFF5AA-D042-CE4E-9ED0-A99C64AFD738}" destId="{AFA53EA7-1CD3-7347-AF1F-BF7003E5FE45}" srcOrd="0" destOrd="0" presId="urn:microsoft.com/office/officeart/2005/8/layout/orgChart1"/>
    <dgm:cxn modelId="{3FAAF338-4868-EC4D-B2D9-B1FE0840F3C9}" type="presParOf" srcId="{AFA53EA7-1CD3-7347-AF1F-BF7003E5FE45}" destId="{BE4F6B84-BBBA-3849-81BF-EE06A570B6E3}" srcOrd="0" destOrd="0" presId="urn:microsoft.com/office/officeart/2005/8/layout/orgChart1"/>
    <dgm:cxn modelId="{55B87406-42F0-9945-B12C-416F8F8403E7}" type="presParOf" srcId="{AFA53EA7-1CD3-7347-AF1F-BF7003E5FE45}" destId="{917DFE61-2B5C-6047-8604-11D259304946}" srcOrd="1" destOrd="0" presId="urn:microsoft.com/office/officeart/2005/8/layout/orgChart1"/>
    <dgm:cxn modelId="{227A9586-1A9E-AF44-A3AD-5808D9AE0E86}" type="presParOf" srcId="{BCAFF5AA-D042-CE4E-9ED0-A99C64AFD738}" destId="{208277D4-1F2F-9F4E-9EE6-FC94B4E02DC3}" srcOrd="1" destOrd="0" presId="urn:microsoft.com/office/officeart/2005/8/layout/orgChart1"/>
    <dgm:cxn modelId="{41F8CF0B-A1F1-CB40-A176-C09A0B13A827}" type="presParOf" srcId="{208277D4-1F2F-9F4E-9EE6-FC94B4E02DC3}" destId="{F2E9B3C8-1EE6-234A-8672-744245BAF1FC}" srcOrd="0" destOrd="0" presId="urn:microsoft.com/office/officeart/2005/8/layout/orgChart1"/>
    <dgm:cxn modelId="{3365E0B1-C0E2-6248-8D7C-D70FF81E9067}" type="presParOf" srcId="{208277D4-1F2F-9F4E-9EE6-FC94B4E02DC3}" destId="{18F3E667-7694-6C4D-B271-DC22D5AAD488}" srcOrd="1" destOrd="0" presId="urn:microsoft.com/office/officeart/2005/8/layout/orgChart1"/>
    <dgm:cxn modelId="{C114FEE6-DAF3-4042-BC53-9D92C7DC07B0}" type="presParOf" srcId="{18F3E667-7694-6C4D-B271-DC22D5AAD488}" destId="{67EBA2E6-B4F0-724F-BC76-C6A813C8A3EA}" srcOrd="0" destOrd="0" presId="urn:microsoft.com/office/officeart/2005/8/layout/orgChart1"/>
    <dgm:cxn modelId="{7D744836-8FE0-CE46-9722-BC9B6B0ED2EB}" type="presParOf" srcId="{67EBA2E6-B4F0-724F-BC76-C6A813C8A3EA}" destId="{5FD14460-2A40-3744-B2D5-FB5BAECE2618}" srcOrd="0" destOrd="0" presId="urn:microsoft.com/office/officeart/2005/8/layout/orgChart1"/>
    <dgm:cxn modelId="{A3C20476-BC49-2C49-971C-634172D64F62}" type="presParOf" srcId="{67EBA2E6-B4F0-724F-BC76-C6A813C8A3EA}" destId="{49412C53-6F3E-4248-B6F3-82D8AE6D8FCD}" srcOrd="1" destOrd="0" presId="urn:microsoft.com/office/officeart/2005/8/layout/orgChart1"/>
    <dgm:cxn modelId="{B215F771-FF76-5947-A131-174264816CA7}" type="presParOf" srcId="{18F3E667-7694-6C4D-B271-DC22D5AAD488}" destId="{EFF9ED19-A169-5E4A-BBAB-772AF612F3C4}" srcOrd="1" destOrd="0" presId="urn:microsoft.com/office/officeart/2005/8/layout/orgChart1"/>
    <dgm:cxn modelId="{129B29EB-6459-DD44-8D75-84F2960AED0A}" type="presParOf" srcId="{EFF9ED19-A169-5E4A-BBAB-772AF612F3C4}" destId="{952241E9-B1DF-DB40-A17A-D420AAF5E4E5}" srcOrd="0" destOrd="0" presId="urn:microsoft.com/office/officeart/2005/8/layout/orgChart1"/>
    <dgm:cxn modelId="{DC5FAB15-9A71-DE4E-84A8-BE6954654EA5}" type="presParOf" srcId="{EFF9ED19-A169-5E4A-BBAB-772AF612F3C4}" destId="{87BF33F4-F6D1-C94B-9C4F-8D02586A5992}" srcOrd="1" destOrd="0" presId="urn:microsoft.com/office/officeart/2005/8/layout/orgChart1"/>
    <dgm:cxn modelId="{856BC24D-791C-BC49-9ADB-1356F7B88B3C}" type="presParOf" srcId="{87BF33F4-F6D1-C94B-9C4F-8D02586A5992}" destId="{C4110DDA-3DD2-7E4D-A29A-00496EC434A4}" srcOrd="0" destOrd="0" presId="urn:microsoft.com/office/officeart/2005/8/layout/orgChart1"/>
    <dgm:cxn modelId="{9CC718B3-85C1-FE43-9962-1FDB8A1DB8B1}" type="presParOf" srcId="{C4110DDA-3DD2-7E4D-A29A-00496EC434A4}" destId="{617D778F-5928-7640-95BA-53ED809F503D}" srcOrd="0" destOrd="0" presId="urn:microsoft.com/office/officeart/2005/8/layout/orgChart1"/>
    <dgm:cxn modelId="{6D911392-B8A5-264E-A485-F6D392724EA0}" type="presParOf" srcId="{C4110DDA-3DD2-7E4D-A29A-00496EC434A4}" destId="{F59A7C12-CE34-314D-A29D-1790C928E1B2}" srcOrd="1" destOrd="0" presId="urn:microsoft.com/office/officeart/2005/8/layout/orgChart1"/>
    <dgm:cxn modelId="{B42B081B-35E6-2F49-978E-F224F917773A}" type="presParOf" srcId="{87BF33F4-F6D1-C94B-9C4F-8D02586A5992}" destId="{CE4A9D81-1C2A-1F44-9C81-3C06EA9ADDE4}" srcOrd="1" destOrd="0" presId="urn:microsoft.com/office/officeart/2005/8/layout/orgChart1"/>
    <dgm:cxn modelId="{07274E74-574E-2244-B81B-89B944A2CDCA}" type="presParOf" srcId="{CE4A9D81-1C2A-1F44-9C81-3C06EA9ADDE4}" destId="{B22CD0C5-BB8B-0845-A0DC-C0BEDF17BF50}" srcOrd="0" destOrd="0" presId="urn:microsoft.com/office/officeart/2005/8/layout/orgChart1"/>
    <dgm:cxn modelId="{CFEBAE5B-D275-7949-9F32-F21D34CBF6E8}" type="presParOf" srcId="{CE4A9D81-1C2A-1F44-9C81-3C06EA9ADDE4}" destId="{BA6B6EF2-17F0-AC48-ADA4-8E004C7FD6BF}" srcOrd="1" destOrd="0" presId="urn:microsoft.com/office/officeart/2005/8/layout/orgChart1"/>
    <dgm:cxn modelId="{F117DDE4-96C8-5C41-AB27-7B315976382C}" type="presParOf" srcId="{BA6B6EF2-17F0-AC48-ADA4-8E004C7FD6BF}" destId="{4A966E8B-B1B8-B845-916B-35C93D640346}" srcOrd="0" destOrd="0" presId="urn:microsoft.com/office/officeart/2005/8/layout/orgChart1"/>
    <dgm:cxn modelId="{89FCA4F8-7733-D44B-BD64-E1418E6EFDF9}" type="presParOf" srcId="{4A966E8B-B1B8-B845-916B-35C93D640346}" destId="{3198D140-76D1-7946-8F00-E0835C8EDFA0}" srcOrd="0" destOrd="0" presId="urn:microsoft.com/office/officeart/2005/8/layout/orgChart1"/>
    <dgm:cxn modelId="{6F46AFD3-6432-7243-AC8C-E67A45199DA9}" type="presParOf" srcId="{4A966E8B-B1B8-B845-916B-35C93D640346}" destId="{C4E893B6-432B-8246-BC3A-2B9453C44E4D}" srcOrd="1" destOrd="0" presId="urn:microsoft.com/office/officeart/2005/8/layout/orgChart1"/>
    <dgm:cxn modelId="{74BD4C8D-C826-524C-901F-D5A85632F5F3}" type="presParOf" srcId="{BA6B6EF2-17F0-AC48-ADA4-8E004C7FD6BF}" destId="{5E31FFBA-2BD3-124C-89F4-AC2F688B4FD9}" srcOrd="1" destOrd="0" presId="urn:microsoft.com/office/officeart/2005/8/layout/orgChart1"/>
    <dgm:cxn modelId="{F30B8671-2EFE-9E41-AB56-0C659337F3FA}" type="presParOf" srcId="{5E31FFBA-2BD3-124C-89F4-AC2F688B4FD9}" destId="{5325AC29-346D-AB43-9990-45988C4F1AF2}" srcOrd="0" destOrd="0" presId="urn:microsoft.com/office/officeart/2005/8/layout/orgChart1"/>
    <dgm:cxn modelId="{C9BB2F56-39DB-1841-B902-02694FCCBE4E}" type="presParOf" srcId="{5E31FFBA-2BD3-124C-89F4-AC2F688B4FD9}" destId="{A744BCFF-0357-9842-8E10-152924E0B077}" srcOrd="1" destOrd="0" presId="urn:microsoft.com/office/officeart/2005/8/layout/orgChart1"/>
    <dgm:cxn modelId="{F860AAFD-C197-1248-B201-F37665FEAF11}" type="presParOf" srcId="{A744BCFF-0357-9842-8E10-152924E0B077}" destId="{ABA680D0-1774-234D-86B8-F60F8DEECDAA}" srcOrd="0" destOrd="0" presId="urn:microsoft.com/office/officeart/2005/8/layout/orgChart1"/>
    <dgm:cxn modelId="{1C16B8C6-B1F4-1640-9BE4-FA704AE1F415}" type="presParOf" srcId="{ABA680D0-1774-234D-86B8-F60F8DEECDAA}" destId="{B3FB73B5-8641-C045-919D-2ADD331384AF}" srcOrd="0" destOrd="0" presId="urn:microsoft.com/office/officeart/2005/8/layout/orgChart1"/>
    <dgm:cxn modelId="{904A7A58-3581-9547-9DC1-5A482E2E2FF3}" type="presParOf" srcId="{ABA680D0-1774-234D-86B8-F60F8DEECDAA}" destId="{4E995DD3-79C8-724A-BD8E-48FFCFBB951B}" srcOrd="1" destOrd="0" presId="urn:microsoft.com/office/officeart/2005/8/layout/orgChart1"/>
    <dgm:cxn modelId="{77944B17-9F9B-F042-9D33-52AC04E28562}" type="presParOf" srcId="{A744BCFF-0357-9842-8E10-152924E0B077}" destId="{E9B8C1F4-AC82-B049-9ED5-749516F8A56A}" srcOrd="1" destOrd="0" presId="urn:microsoft.com/office/officeart/2005/8/layout/orgChart1"/>
    <dgm:cxn modelId="{D0A60AFC-27B7-C449-A01E-4411178D27A9}" type="presParOf" srcId="{E9B8C1F4-AC82-B049-9ED5-749516F8A56A}" destId="{909F76FA-F565-3B43-9FA3-12DFC1FADB00}" srcOrd="0" destOrd="0" presId="urn:microsoft.com/office/officeart/2005/8/layout/orgChart1"/>
    <dgm:cxn modelId="{22D9CF3A-14BF-7D42-A4E2-9CEE88BB0B30}" type="presParOf" srcId="{E9B8C1F4-AC82-B049-9ED5-749516F8A56A}" destId="{E71EB72D-D12D-284F-B31C-62B860F350A9}" srcOrd="1" destOrd="0" presId="urn:microsoft.com/office/officeart/2005/8/layout/orgChart1"/>
    <dgm:cxn modelId="{DB2C67AE-3BC5-544B-A443-F37EF16E6A90}" type="presParOf" srcId="{E71EB72D-D12D-284F-B31C-62B860F350A9}" destId="{88A42110-AA40-3C48-BDD5-CB581D5AEC8D}" srcOrd="0" destOrd="0" presId="urn:microsoft.com/office/officeart/2005/8/layout/orgChart1"/>
    <dgm:cxn modelId="{108C0AF6-3812-8849-A23B-1466A0C9366B}" type="presParOf" srcId="{88A42110-AA40-3C48-BDD5-CB581D5AEC8D}" destId="{41C0E911-A661-E745-A50B-ABA5BE1B5B26}" srcOrd="0" destOrd="0" presId="urn:microsoft.com/office/officeart/2005/8/layout/orgChart1"/>
    <dgm:cxn modelId="{A33056C3-6325-CC42-8C16-CD7B0F7B5A9A}" type="presParOf" srcId="{88A42110-AA40-3C48-BDD5-CB581D5AEC8D}" destId="{CD82CD0E-B618-DE41-87EF-AF6425CD649D}" srcOrd="1" destOrd="0" presId="urn:microsoft.com/office/officeart/2005/8/layout/orgChart1"/>
    <dgm:cxn modelId="{4EB9D2D3-533D-CC4F-A46A-0E5066EDDFB1}" type="presParOf" srcId="{E71EB72D-D12D-284F-B31C-62B860F350A9}" destId="{F80B10A1-FA5C-6949-8D35-4C0EF637CD8C}" srcOrd="1" destOrd="0" presId="urn:microsoft.com/office/officeart/2005/8/layout/orgChart1"/>
    <dgm:cxn modelId="{A25CF03B-0CEC-E04A-AE00-285D677A66CE}" type="presParOf" srcId="{F80B10A1-FA5C-6949-8D35-4C0EF637CD8C}" destId="{FFD3A3B3-B91A-3D41-B05D-83D33D50A450}" srcOrd="0" destOrd="0" presId="urn:microsoft.com/office/officeart/2005/8/layout/orgChart1"/>
    <dgm:cxn modelId="{FDC51BB3-5A23-4246-93AE-D6520078B4F5}" type="presParOf" srcId="{F80B10A1-FA5C-6949-8D35-4C0EF637CD8C}" destId="{5920573D-324B-2049-9B5C-72424EBB71D1}" srcOrd="1" destOrd="0" presId="urn:microsoft.com/office/officeart/2005/8/layout/orgChart1"/>
    <dgm:cxn modelId="{D75968CF-DAB5-AA47-8209-57EFB957C9B4}" type="presParOf" srcId="{5920573D-324B-2049-9B5C-72424EBB71D1}" destId="{C3E34032-9246-484E-81B4-DF9D218DD850}" srcOrd="0" destOrd="0" presId="urn:microsoft.com/office/officeart/2005/8/layout/orgChart1"/>
    <dgm:cxn modelId="{B4B5A976-6A08-FD43-ABE3-8001D1B8D1B3}" type="presParOf" srcId="{C3E34032-9246-484E-81B4-DF9D218DD850}" destId="{9E7589DF-4994-874B-A900-D1A13BDC9681}" srcOrd="0" destOrd="0" presId="urn:microsoft.com/office/officeart/2005/8/layout/orgChart1"/>
    <dgm:cxn modelId="{42461E3B-2198-114E-A37A-691554BF041E}" type="presParOf" srcId="{C3E34032-9246-484E-81B4-DF9D218DD850}" destId="{F3DB4D38-91DE-044E-B296-0A1089E06D4B}" srcOrd="1" destOrd="0" presId="urn:microsoft.com/office/officeart/2005/8/layout/orgChart1"/>
    <dgm:cxn modelId="{86F19FD2-FA50-3B4A-B9DC-CF81C03D528C}" type="presParOf" srcId="{5920573D-324B-2049-9B5C-72424EBB71D1}" destId="{77DF6570-8E73-614A-83EF-E3BFF543E237}" srcOrd="1" destOrd="0" presId="urn:microsoft.com/office/officeart/2005/8/layout/orgChart1"/>
    <dgm:cxn modelId="{7B11A145-3E40-2544-B6AE-DCC2A6E54A75}" type="presParOf" srcId="{77DF6570-8E73-614A-83EF-E3BFF543E237}" destId="{5C12DC5B-F9E9-734B-98C3-EFA416CAFEE8}" srcOrd="0" destOrd="0" presId="urn:microsoft.com/office/officeart/2005/8/layout/orgChart1"/>
    <dgm:cxn modelId="{29049F97-6295-DF48-A7DF-ABC32806ECD3}" type="presParOf" srcId="{77DF6570-8E73-614A-83EF-E3BFF543E237}" destId="{625717E3-9F5C-0549-932D-CDCFC5E2B87D}" srcOrd="1" destOrd="0" presId="urn:microsoft.com/office/officeart/2005/8/layout/orgChart1"/>
    <dgm:cxn modelId="{F9F29FF7-6B77-7044-AA76-40B08FF890C5}" type="presParOf" srcId="{625717E3-9F5C-0549-932D-CDCFC5E2B87D}" destId="{15981303-73BB-AB44-BB8D-291355B202B0}" srcOrd="0" destOrd="0" presId="urn:microsoft.com/office/officeart/2005/8/layout/orgChart1"/>
    <dgm:cxn modelId="{3FC65CAE-322E-8746-9CA4-07DAA83E212F}" type="presParOf" srcId="{15981303-73BB-AB44-BB8D-291355B202B0}" destId="{8B273E16-72CC-FB48-8751-2592A47E2DF7}" srcOrd="0" destOrd="0" presId="urn:microsoft.com/office/officeart/2005/8/layout/orgChart1"/>
    <dgm:cxn modelId="{5F902835-C205-2D4D-A254-963FFDBEF1C3}" type="presParOf" srcId="{15981303-73BB-AB44-BB8D-291355B202B0}" destId="{B3C97B09-036E-D14E-9496-BE9A4398F9FB}" srcOrd="1" destOrd="0" presId="urn:microsoft.com/office/officeart/2005/8/layout/orgChart1"/>
    <dgm:cxn modelId="{FD6CDFFF-3013-E44D-AA5A-4444FDE25A19}" type="presParOf" srcId="{625717E3-9F5C-0549-932D-CDCFC5E2B87D}" destId="{AB5284E2-56DF-F347-A258-206347106C9E}" srcOrd="1" destOrd="0" presId="urn:microsoft.com/office/officeart/2005/8/layout/orgChart1"/>
    <dgm:cxn modelId="{E3C8B480-EF33-E442-AE7E-F3DC6AF5469E}" type="presParOf" srcId="{625717E3-9F5C-0549-932D-CDCFC5E2B87D}" destId="{9515E982-1A22-0240-88A4-F6BB91EE44E2}" srcOrd="2" destOrd="0" presId="urn:microsoft.com/office/officeart/2005/8/layout/orgChart1"/>
    <dgm:cxn modelId="{4887B481-7DD3-564F-AF3C-70B7BF92BF18}" type="presParOf" srcId="{77DF6570-8E73-614A-83EF-E3BFF543E237}" destId="{C5752341-F08A-1549-A692-1EFDCCD315DC}" srcOrd="2" destOrd="0" presId="urn:microsoft.com/office/officeart/2005/8/layout/orgChart1"/>
    <dgm:cxn modelId="{71DF80E4-C008-6940-80CF-563300A2883B}" type="presParOf" srcId="{77DF6570-8E73-614A-83EF-E3BFF543E237}" destId="{F6C0C8F0-CA08-5040-8C4E-B995235A7DE2}" srcOrd="3" destOrd="0" presId="urn:microsoft.com/office/officeart/2005/8/layout/orgChart1"/>
    <dgm:cxn modelId="{DD2902C0-09B9-F040-A200-904FDD738469}" type="presParOf" srcId="{F6C0C8F0-CA08-5040-8C4E-B995235A7DE2}" destId="{B7F8E744-EB8B-A445-93B2-A45BA892D902}" srcOrd="0" destOrd="0" presId="urn:microsoft.com/office/officeart/2005/8/layout/orgChart1"/>
    <dgm:cxn modelId="{AA961D29-7115-9843-B8DA-DDEBAC1678E9}" type="presParOf" srcId="{B7F8E744-EB8B-A445-93B2-A45BA892D902}" destId="{54F19B48-FFD8-2C4E-BE4E-828024350A91}" srcOrd="0" destOrd="0" presId="urn:microsoft.com/office/officeart/2005/8/layout/orgChart1"/>
    <dgm:cxn modelId="{6D802B42-DA30-F94C-AC18-CC0F6ED3ACFC}" type="presParOf" srcId="{B7F8E744-EB8B-A445-93B2-A45BA892D902}" destId="{E82A67B1-DED6-B14E-B1C8-B8688AD2FAA1}" srcOrd="1" destOrd="0" presId="urn:microsoft.com/office/officeart/2005/8/layout/orgChart1"/>
    <dgm:cxn modelId="{ADC1441D-4323-5B4B-8DA1-03A54A40CB19}" type="presParOf" srcId="{F6C0C8F0-CA08-5040-8C4E-B995235A7DE2}" destId="{07D13601-119A-AF48-82B9-18754154486A}" srcOrd="1" destOrd="0" presId="urn:microsoft.com/office/officeart/2005/8/layout/orgChart1"/>
    <dgm:cxn modelId="{F5C5333F-0B26-6E4E-A8C5-6C0D67B4D272}" type="presParOf" srcId="{07D13601-119A-AF48-82B9-18754154486A}" destId="{F86E0D8F-3942-5642-944D-4D23E0674E9A}" srcOrd="0" destOrd="0" presId="urn:microsoft.com/office/officeart/2005/8/layout/orgChart1"/>
    <dgm:cxn modelId="{0E87F2F3-9233-D84D-81E3-CA92C23BEF64}" type="presParOf" srcId="{07D13601-119A-AF48-82B9-18754154486A}" destId="{A39767F2-4759-214C-9D0A-0D6A0AF473DC}" srcOrd="1" destOrd="0" presId="urn:microsoft.com/office/officeart/2005/8/layout/orgChart1"/>
    <dgm:cxn modelId="{D1FE35C5-EB9E-AF40-B345-7FA75BF0F926}" type="presParOf" srcId="{A39767F2-4759-214C-9D0A-0D6A0AF473DC}" destId="{77ED42D1-C2EB-BA46-ACE4-6D7076F56682}" srcOrd="0" destOrd="0" presId="urn:microsoft.com/office/officeart/2005/8/layout/orgChart1"/>
    <dgm:cxn modelId="{9E21EBDC-AA78-1F4D-B225-0D616976A81F}" type="presParOf" srcId="{77ED42D1-C2EB-BA46-ACE4-6D7076F56682}" destId="{64F9C670-2736-6E41-92CA-730B2AC26AC3}" srcOrd="0" destOrd="0" presId="urn:microsoft.com/office/officeart/2005/8/layout/orgChart1"/>
    <dgm:cxn modelId="{55F5E017-64BC-324D-8BF7-2595130AC605}" type="presParOf" srcId="{77ED42D1-C2EB-BA46-ACE4-6D7076F56682}" destId="{F2D60787-0480-6C4D-92F1-2932C5DD50CA}" srcOrd="1" destOrd="0" presId="urn:microsoft.com/office/officeart/2005/8/layout/orgChart1"/>
    <dgm:cxn modelId="{8FA184C2-5E04-6B40-8453-EB8C51254CD4}" type="presParOf" srcId="{A39767F2-4759-214C-9D0A-0D6A0AF473DC}" destId="{46E3BB5B-07EC-CB45-83D2-C238C258C87D}" srcOrd="1" destOrd="0" presId="urn:microsoft.com/office/officeart/2005/8/layout/orgChart1"/>
    <dgm:cxn modelId="{8A69657D-2742-DC4C-B5DA-F0BD56BEEB18}" type="presParOf" srcId="{A39767F2-4759-214C-9D0A-0D6A0AF473DC}" destId="{3F42A84C-E5D4-7B49-8649-41E630069FC0}" srcOrd="2" destOrd="0" presId="urn:microsoft.com/office/officeart/2005/8/layout/orgChart1"/>
    <dgm:cxn modelId="{C9170CAB-1414-7D40-9820-10972FE1AB6D}" type="presParOf" srcId="{F6C0C8F0-CA08-5040-8C4E-B995235A7DE2}" destId="{BD7030E6-21A4-6F4A-BF1E-3681D81EF8AA}" srcOrd="2" destOrd="0" presId="urn:microsoft.com/office/officeart/2005/8/layout/orgChart1"/>
    <dgm:cxn modelId="{B83971EF-47AC-774A-825A-5C167B836226}" type="presParOf" srcId="{5920573D-324B-2049-9B5C-72424EBB71D1}" destId="{C1797CDE-B7B6-0440-826E-E48FE2821F55}" srcOrd="2" destOrd="0" presId="urn:microsoft.com/office/officeart/2005/8/layout/orgChart1"/>
    <dgm:cxn modelId="{8ABFCCEC-C98F-D746-8621-19A32D41A70E}" type="presParOf" srcId="{E71EB72D-D12D-284F-B31C-62B860F350A9}" destId="{34576999-7379-9743-BA85-34F5698E494B}" srcOrd="2" destOrd="0" presId="urn:microsoft.com/office/officeart/2005/8/layout/orgChart1"/>
    <dgm:cxn modelId="{2B8B93F0-E84E-F645-B825-A857B6C059C3}" type="presParOf" srcId="{E9B8C1F4-AC82-B049-9ED5-749516F8A56A}" destId="{8CBC9E8A-00DF-D749-8BB6-DF54E5DAE442}" srcOrd="2" destOrd="0" presId="urn:microsoft.com/office/officeart/2005/8/layout/orgChart1"/>
    <dgm:cxn modelId="{90AA2882-C58B-204A-866F-22B4FCB4DD23}" type="presParOf" srcId="{E9B8C1F4-AC82-B049-9ED5-749516F8A56A}" destId="{12261105-7C19-4244-8439-D54E654DBB40}" srcOrd="3" destOrd="0" presId="urn:microsoft.com/office/officeart/2005/8/layout/orgChart1"/>
    <dgm:cxn modelId="{8FA48514-3E54-6D45-B1B2-C7198B081192}" type="presParOf" srcId="{12261105-7C19-4244-8439-D54E654DBB40}" destId="{87D34444-A266-A04F-8F1F-83B5FD1DB335}" srcOrd="0" destOrd="0" presId="urn:microsoft.com/office/officeart/2005/8/layout/orgChart1"/>
    <dgm:cxn modelId="{7F01548A-FBEF-914B-BEA5-9C2C6EE1CA2A}" type="presParOf" srcId="{87D34444-A266-A04F-8F1F-83B5FD1DB335}" destId="{097D1CF6-A07D-1644-AEC9-B95AE3A7162A}" srcOrd="0" destOrd="0" presId="urn:microsoft.com/office/officeart/2005/8/layout/orgChart1"/>
    <dgm:cxn modelId="{06481DB1-B4B4-2D45-A6BA-DDE7AEB558AC}" type="presParOf" srcId="{87D34444-A266-A04F-8F1F-83B5FD1DB335}" destId="{684CBC93-61D9-184D-857C-BEAA04154C09}" srcOrd="1" destOrd="0" presId="urn:microsoft.com/office/officeart/2005/8/layout/orgChart1"/>
    <dgm:cxn modelId="{439E2C22-EBF6-2F4D-A83B-505E3216F178}" type="presParOf" srcId="{12261105-7C19-4244-8439-D54E654DBB40}" destId="{3770D1B8-1F91-A44D-9E77-4ED8DE9B4A28}" srcOrd="1" destOrd="0" presId="urn:microsoft.com/office/officeart/2005/8/layout/orgChart1"/>
    <dgm:cxn modelId="{66E73970-4BE6-714B-B60B-07FB6A5BEA53}" type="presParOf" srcId="{3770D1B8-1F91-A44D-9E77-4ED8DE9B4A28}" destId="{5475BB2B-46F2-8640-A3F0-F261052C909B}" srcOrd="0" destOrd="0" presId="urn:microsoft.com/office/officeart/2005/8/layout/orgChart1"/>
    <dgm:cxn modelId="{6DBA299A-D8F6-5045-ACBD-88C50F3D81FE}" type="presParOf" srcId="{3770D1B8-1F91-A44D-9E77-4ED8DE9B4A28}" destId="{FEF0F805-D69F-8045-9D2E-FC7791C6DFA5}" srcOrd="1" destOrd="0" presId="urn:microsoft.com/office/officeart/2005/8/layout/orgChart1"/>
    <dgm:cxn modelId="{27B5CB6E-5DA9-5747-9A31-D473EC1B65C1}" type="presParOf" srcId="{FEF0F805-D69F-8045-9D2E-FC7791C6DFA5}" destId="{1AFD5810-B6CC-794F-B2E8-5D5D13D19258}" srcOrd="0" destOrd="0" presId="urn:microsoft.com/office/officeart/2005/8/layout/orgChart1"/>
    <dgm:cxn modelId="{25982C30-7FB9-9E42-8F53-5DA69EF56314}" type="presParOf" srcId="{1AFD5810-B6CC-794F-B2E8-5D5D13D19258}" destId="{90B96896-8014-CE47-B33F-7D1CCE9CA32B}" srcOrd="0" destOrd="0" presId="urn:microsoft.com/office/officeart/2005/8/layout/orgChart1"/>
    <dgm:cxn modelId="{778341DC-9C16-F949-BC0D-B56039D0209B}" type="presParOf" srcId="{1AFD5810-B6CC-794F-B2E8-5D5D13D19258}" destId="{5EE53FF4-454F-344C-8292-031DDCF0691A}" srcOrd="1" destOrd="0" presId="urn:microsoft.com/office/officeart/2005/8/layout/orgChart1"/>
    <dgm:cxn modelId="{810FBE6B-CBB5-8B40-8321-67FEBF3ADA4D}" type="presParOf" srcId="{FEF0F805-D69F-8045-9D2E-FC7791C6DFA5}" destId="{67B153E9-6FB9-BE40-B3A9-6C2EE64C4CD1}" srcOrd="1" destOrd="0" presId="urn:microsoft.com/office/officeart/2005/8/layout/orgChart1"/>
    <dgm:cxn modelId="{C3823088-5121-314B-BD57-97A9369CB8D9}" type="presParOf" srcId="{FEF0F805-D69F-8045-9D2E-FC7791C6DFA5}" destId="{BBBFFA4C-63C1-394C-B5E6-0C61340E988C}" srcOrd="2" destOrd="0" presId="urn:microsoft.com/office/officeart/2005/8/layout/orgChart1"/>
    <dgm:cxn modelId="{8415C1C4-8151-654E-8528-27F8D4BAD1BE}" type="presParOf" srcId="{12261105-7C19-4244-8439-D54E654DBB40}" destId="{B2CDA4CC-5EB6-4F44-98E5-C21E3100B744}" srcOrd="2" destOrd="0" presId="urn:microsoft.com/office/officeart/2005/8/layout/orgChart1"/>
    <dgm:cxn modelId="{D45A9323-F038-2E4F-9830-B1E42F98C75E}" type="presParOf" srcId="{A744BCFF-0357-9842-8E10-152924E0B077}" destId="{EB5C5726-3B1A-CC43-9171-A02AF632BCED}" srcOrd="2" destOrd="0" presId="urn:microsoft.com/office/officeart/2005/8/layout/orgChart1"/>
    <dgm:cxn modelId="{C3FD7011-429A-2845-9EB0-4025990A9DE9}" type="presParOf" srcId="{BA6B6EF2-17F0-AC48-ADA4-8E004C7FD6BF}" destId="{A0437AFA-8164-A546-940C-A50E860E9BB6}" srcOrd="2" destOrd="0" presId="urn:microsoft.com/office/officeart/2005/8/layout/orgChart1"/>
    <dgm:cxn modelId="{F505277E-EE3C-1044-9052-8AEE49504230}" type="presParOf" srcId="{87BF33F4-F6D1-C94B-9C4F-8D02586A5992}" destId="{590538E5-7BD0-7741-AC6C-B3185C194400}" srcOrd="2" destOrd="0" presId="urn:microsoft.com/office/officeart/2005/8/layout/orgChart1"/>
    <dgm:cxn modelId="{08E7DD6B-2ABC-574E-B24D-76631B1E28A7}" type="presParOf" srcId="{18F3E667-7694-6C4D-B271-DC22D5AAD488}" destId="{08634797-5AB1-8341-99C0-4AFFD52244FC}" srcOrd="2" destOrd="0" presId="urn:microsoft.com/office/officeart/2005/8/layout/orgChart1"/>
    <dgm:cxn modelId="{0F81272B-E76B-6144-85A2-1AEF920A11D4}" type="presParOf" srcId="{BCAFF5AA-D042-CE4E-9ED0-A99C64AFD738}" destId="{263272EA-8A0E-F842-B7DD-AB5966A0402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B1CEE-FD57-2B4F-9FAC-2E9215BDEF7F}">
      <dsp:nvSpPr>
        <dsp:cNvPr id="0" name=""/>
        <dsp:cNvSpPr/>
      </dsp:nvSpPr>
      <dsp:spPr>
        <a:xfrm rot="5400000">
          <a:off x="3287233" y="-1184351"/>
          <a:ext cx="925898" cy="3529584"/>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Non-specific</a:t>
          </a:r>
        </a:p>
        <a:p>
          <a:pPr marL="171450" lvl="1" indent="-171450" algn="l" defTabSz="755650">
            <a:lnSpc>
              <a:spcPct val="90000"/>
            </a:lnSpc>
            <a:spcBef>
              <a:spcPct val="0"/>
            </a:spcBef>
            <a:spcAft>
              <a:spcPct val="15000"/>
            </a:spcAft>
            <a:buChar char="••"/>
          </a:pPr>
          <a:r>
            <a:rPr lang="en-US" sz="1700" kern="1200" dirty="0"/>
            <a:t>No memory</a:t>
          </a:r>
        </a:p>
      </dsp:txBody>
      <dsp:txXfrm rot="-5400000">
        <a:off x="1985391" y="162690"/>
        <a:ext cx="3484385" cy="835500"/>
      </dsp:txXfrm>
    </dsp:sp>
    <dsp:sp modelId="{C87FECC7-63CA-5144-BF60-99F8AFBD48FF}">
      <dsp:nvSpPr>
        <dsp:cNvPr id="0" name=""/>
        <dsp:cNvSpPr/>
      </dsp:nvSpPr>
      <dsp:spPr>
        <a:xfrm>
          <a:off x="0" y="1753"/>
          <a:ext cx="1985391" cy="115737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Specificity</a:t>
          </a:r>
        </a:p>
      </dsp:txBody>
      <dsp:txXfrm>
        <a:off x="56498" y="58251"/>
        <a:ext cx="1872395" cy="1044377"/>
      </dsp:txXfrm>
    </dsp:sp>
    <dsp:sp modelId="{3C434AFD-C513-3D4E-BA7A-90376F0A4CAD}">
      <dsp:nvSpPr>
        <dsp:cNvPr id="0" name=""/>
        <dsp:cNvSpPr/>
      </dsp:nvSpPr>
      <dsp:spPr>
        <a:xfrm rot="5400000">
          <a:off x="3287233" y="30889"/>
          <a:ext cx="925898" cy="3529584"/>
        </a:xfrm>
        <a:prstGeom prst="round2SameRect">
          <a:avLst/>
        </a:prstGeom>
        <a:solidFill>
          <a:schemeClr val="accent5">
            <a:tint val="40000"/>
            <a:alpha val="90000"/>
            <a:hueOff val="-379692"/>
            <a:satOff val="3544"/>
            <a:lumOff val="461"/>
            <a:alphaOff val="0"/>
          </a:schemeClr>
        </a:solidFill>
        <a:ln w="25400" cap="flat" cmpd="sng" algn="ctr">
          <a:solidFill>
            <a:schemeClr val="accent5">
              <a:tint val="40000"/>
              <a:alpha val="90000"/>
              <a:hueOff val="-379692"/>
              <a:satOff val="3544"/>
              <a:lumOff val="4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Initiates in minutes to hours</a:t>
          </a:r>
        </a:p>
        <a:p>
          <a:pPr marL="171450" lvl="1" indent="-171450" algn="l" defTabSz="755650">
            <a:lnSpc>
              <a:spcPct val="90000"/>
            </a:lnSpc>
            <a:spcBef>
              <a:spcPct val="0"/>
            </a:spcBef>
            <a:spcAft>
              <a:spcPct val="15000"/>
            </a:spcAft>
            <a:buChar char="••"/>
          </a:pPr>
          <a:r>
            <a:rPr lang="en-US" sz="1700" kern="1200" dirty="0"/>
            <a:t>Lasts days to weeks</a:t>
          </a:r>
        </a:p>
      </dsp:txBody>
      <dsp:txXfrm rot="-5400000">
        <a:off x="1985391" y="1377931"/>
        <a:ext cx="3484385" cy="835500"/>
      </dsp:txXfrm>
    </dsp:sp>
    <dsp:sp modelId="{CD5AB835-984F-8541-85BF-FF379960A63C}">
      <dsp:nvSpPr>
        <dsp:cNvPr id="0" name=""/>
        <dsp:cNvSpPr/>
      </dsp:nvSpPr>
      <dsp:spPr>
        <a:xfrm>
          <a:off x="0" y="1216995"/>
          <a:ext cx="1985391" cy="1157373"/>
        </a:xfrm>
        <a:prstGeom prst="roundRect">
          <a:avLst/>
        </a:prstGeom>
        <a:solidFill>
          <a:schemeClr val="accent5">
            <a:hueOff val="-723609"/>
            <a:satOff val="17604"/>
            <a:lumOff val="8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Duration</a:t>
          </a:r>
        </a:p>
      </dsp:txBody>
      <dsp:txXfrm>
        <a:off x="56498" y="1273493"/>
        <a:ext cx="1872395" cy="1044377"/>
      </dsp:txXfrm>
    </dsp:sp>
    <dsp:sp modelId="{36053AF3-2286-AE4E-9B8B-177D28E027E4}">
      <dsp:nvSpPr>
        <dsp:cNvPr id="0" name=""/>
        <dsp:cNvSpPr/>
      </dsp:nvSpPr>
      <dsp:spPr>
        <a:xfrm rot="5400000">
          <a:off x="3287233" y="1246131"/>
          <a:ext cx="925898" cy="3529584"/>
        </a:xfrm>
        <a:prstGeom prst="round2SameRect">
          <a:avLst/>
        </a:prstGeom>
        <a:solidFill>
          <a:schemeClr val="accent5">
            <a:tint val="40000"/>
            <a:alpha val="90000"/>
            <a:hueOff val="-759383"/>
            <a:satOff val="7088"/>
            <a:lumOff val="922"/>
            <a:alphaOff val="0"/>
          </a:schemeClr>
        </a:solidFill>
        <a:ln w="25400" cap="flat" cmpd="sng" algn="ctr">
          <a:solidFill>
            <a:schemeClr val="accent5">
              <a:tint val="40000"/>
              <a:alpha val="90000"/>
              <a:hueOff val="-759383"/>
              <a:satOff val="7088"/>
              <a:lumOff val="9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The skin </a:t>
          </a:r>
          <a:r>
            <a:rPr lang="en-US" sz="1400" kern="1200" dirty="0" smtClean="0"/>
            <a:t>&amp; all </a:t>
          </a:r>
          <a:r>
            <a:rPr lang="en-US" sz="1400" kern="1200" dirty="0"/>
            <a:t>mucous membranes
Different defensive white blood cells</a:t>
          </a:r>
          <a:r>
            <a:rPr lang="en-US" sz="1300" kern="1200" dirty="0"/>
            <a:t>
</a:t>
          </a:r>
          <a:r>
            <a:rPr lang="en-US" sz="1400" kern="1200" dirty="0"/>
            <a:t>Various substances in blood and body fluids</a:t>
          </a:r>
        </a:p>
      </dsp:txBody>
      <dsp:txXfrm rot="-5400000">
        <a:off x="1985391" y="2593173"/>
        <a:ext cx="3484385" cy="835500"/>
      </dsp:txXfrm>
    </dsp:sp>
    <dsp:sp modelId="{D5325A84-9371-E24B-83E6-48467185A09E}">
      <dsp:nvSpPr>
        <dsp:cNvPr id="0" name=""/>
        <dsp:cNvSpPr/>
      </dsp:nvSpPr>
      <dsp:spPr>
        <a:xfrm>
          <a:off x="0" y="2432237"/>
          <a:ext cx="1985391" cy="1157373"/>
        </a:xfrm>
        <a:prstGeom prst="roundRect">
          <a:avLst/>
        </a:prstGeom>
        <a:solidFill>
          <a:schemeClr val="accent5">
            <a:hueOff val="-1447218"/>
            <a:satOff val="35209"/>
            <a:lumOff val="17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Components</a:t>
          </a:r>
        </a:p>
      </dsp:txBody>
      <dsp:txXfrm>
        <a:off x="56498" y="2488735"/>
        <a:ext cx="1872395" cy="10443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B1CEE-FD57-2B4F-9FAC-2E9215BDEF7F}">
      <dsp:nvSpPr>
        <dsp:cNvPr id="0" name=""/>
        <dsp:cNvSpPr/>
      </dsp:nvSpPr>
      <dsp:spPr>
        <a:xfrm rot="5400000">
          <a:off x="3287233" y="-1184351"/>
          <a:ext cx="925898" cy="3529584"/>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Antigen specific</a:t>
          </a:r>
        </a:p>
        <a:p>
          <a:pPr marL="171450" lvl="1" indent="-171450" algn="l" defTabSz="755650">
            <a:lnSpc>
              <a:spcPct val="90000"/>
            </a:lnSpc>
            <a:spcBef>
              <a:spcPct val="0"/>
            </a:spcBef>
            <a:spcAft>
              <a:spcPct val="15000"/>
            </a:spcAft>
            <a:buChar char="••"/>
          </a:pPr>
          <a:r>
            <a:rPr lang="en-US" sz="1700" kern="1200" dirty="0"/>
            <a:t>Has memory</a:t>
          </a:r>
        </a:p>
      </dsp:txBody>
      <dsp:txXfrm rot="-5400000">
        <a:off x="1985391" y="162690"/>
        <a:ext cx="3484385" cy="835500"/>
      </dsp:txXfrm>
    </dsp:sp>
    <dsp:sp modelId="{C87FECC7-63CA-5144-BF60-99F8AFBD48FF}">
      <dsp:nvSpPr>
        <dsp:cNvPr id="0" name=""/>
        <dsp:cNvSpPr/>
      </dsp:nvSpPr>
      <dsp:spPr>
        <a:xfrm>
          <a:off x="0" y="1753"/>
          <a:ext cx="1985391" cy="115737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Specificity</a:t>
          </a:r>
        </a:p>
      </dsp:txBody>
      <dsp:txXfrm>
        <a:off x="56498" y="58251"/>
        <a:ext cx="1872395" cy="1044377"/>
      </dsp:txXfrm>
    </dsp:sp>
    <dsp:sp modelId="{3C434AFD-C513-3D4E-BA7A-90376F0A4CAD}">
      <dsp:nvSpPr>
        <dsp:cNvPr id="0" name=""/>
        <dsp:cNvSpPr/>
      </dsp:nvSpPr>
      <dsp:spPr>
        <a:xfrm rot="5400000">
          <a:off x="3287233" y="30889"/>
          <a:ext cx="925898" cy="3529584"/>
        </a:xfrm>
        <a:prstGeom prst="round2SameRect">
          <a:avLst/>
        </a:prstGeom>
        <a:solidFill>
          <a:schemeClr val="accent5">
            <a:tint val="40000"/>
            <a:alpha val="90000"/>
            <a:hueOff val="-379692"/>
            <a:satOff val="3544"/>
            <a:lumOff val="461"/>
            <a:alphaOff val="0"/>
          </a:schemeClr>
        </a:solidFill>
        <a:ln w="25400" cap="flat" cmpd="sng" algn="ctr">
          <a:solidFill>
            <a:schemeClr val="accent5">
              <a:tint val="40000"/>
              <a:alpha val="90000"/>
              <a:hueOff val="-379692"/>
              <a:satOff val="3544"/>
              <a:lumOff val="4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Initiates in days to weeks</a:t>
          </a:r>
        </a:p>
        <a:p>
          <a:pPr marL="171450" lvl="1" indent="-171450" algn="l" defTabSz="755650">
            <a:lnSpc>
              <a:spcPct val="90000"/>
            </a:lnSpc>
            <a:spcBef>
              <a:spcPct val="0"/>
            </a:spcBef>
            <a:spcAft>
              <a:spcPct val="15000"/>
            </a:spcAft>
            <a:buChar char="••"/>
          </a:pPr>
          <a:r>
            <a:rPr lang="en-US" sz="1700" kern="1200" dirty="0"/>
            <a:t>Lasts months to years</a:t>
          </a:r>
        </a:p>
      </dsp:txBody>
      <dsp:txXfrm rot="-5400000">
        <a:off x="1985391" y="1377931"/>
        <a:ext cx="3484385" cy="835500"/>
      </dsp:txXfrm>
    </dsp:sp>
    <dsp:sp modelId="{CD5AB835-984F-8541-85BF-FF379960A63C}">
      <dsp:nvSpPr>
        <dsp:cNvPr id="0" name=""/>
        <dsp:cNvSpPr/>
      </dsp:nvSpPr>
      <dsp:spPr>
        <a:xfrm>
          <a:off x="0" y="1216995"/>
          <a:ext cx="1985391" cy="1157373"/>
        </a:xfrm>
        <a:prstGeom prst="roundRect">
          <a:avLst/>
        </a:prstGeom>
        <a:solidFill>
          <a:schemeClr val="accent5">
            <a:hueOff val="-723609"/>
            <a:satOff val="17604"/>
            <a:lumOff val="8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Duration</a:t>
          </a:r>
        </a:p>
      </dsp:txBody>
      <dsp:txXfrm>
        <a:off x="56498" y="1273493"/>
        <a:ext cx="1872395" cy="1044377"/>
      </dsp:txXfrm>
    </dsp:sp>
    <dsp:sp modelId="{36053AF3-2286-AE4E-9B8B-177D28E027E4}">
      <dsp:nvSpPr>
        <dsp:cNvPr id="0" name=""/>
        <dsp:cNvSpPr/>
      </dsp:nvSpPr>
      <dsp:spPr>
        <a:xfrm rot="5400000">
          <a:off x="3287233" y="1246131"/>
          <a:ext cx="925898" cy="3529584"/>
        </a:xfrm>
        <a:prstGeom prst="round2SameRect">
          <a:avLst/>
        </a:prstGeom>
        <a:solidFill>
          <a:schemeClr val="accent5">
            <a:tint val="40000"/>
            <a:alpha val="90000"/>
            <a:hueOff val="-759383"/>
            <a:satOff val="7088"/>
            <a:lumOff val="922"/>
            <a:alphaOff val="0"/>
          </a:schemeClr>
        </a:solidFill>
        <a:ln w="25400" cap="flat" cmpd="sng" algn="ctr">
          <a:solidFill>
            <a:schemeClr val="accent5">
              <a:tint val="40000"/>
              <a:alpha val="90000"/>
              <a:hueOff val="-759383"/>
              <a:satOff val="7088"/>
              <a:lumOff val="9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dirty="0"/>
            <a:t>T and B cells</a:t>
          </a:r>
          <a:endParaRPr lang="en-US" sz="1700" kern="1200" dirty="0"/>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dirty="0"/>
            <a:t>Antibodies</a:t>
          </a:r>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dirty="0"/>
            <a:t>Cytokines</a:t>
          </a:r>
        </a:p>
      </dsp:txBody>
      <dsp:txXfrm rot="-5400000">
        <a:off x="1985391" y="2593173"/>
        <a:ext cx="3484385" cy="835500"/>
      </dsp:txXfrm>
    </dsp:sp>
    <dsp:sp modelId="{D5325A84-9371-E24B-83E6-48467185A09E}">
      <dsp:nvSpPr>
        <dsp:cNvPr id="0" name=""/>
        <dsp:cNvSpPr/>
      </dsp:nvSpPr>
      <dsp:spPr>
        <a:xfrm>
          <a:off x="0" y="2432237"/>
          <a:ext cx="1985391" cy="1157373"/>
        </a:xfrm>
        <a:prstGeom prst="roundRect">
          <a:avLst/>
        </a:prstGeom>
        <a:solidFill>
          <a:schemeClr val="accent5">
            <a:hueOff val="-1447218"/>
            <a:satOff val="35209"/>
            <a:lumOff val="17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Components</a:t>
          </a:r>
        </a:p>
      </dsp:txBody>
      <dsp:txXfrm>
        <a:off x="56498" y="2488735"/>
        <a:ext cx="1872395" cy="10443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ADA5A-F173-7E4C-A1BB-8CBF0459E613}">
      <dsp:nvSpPr>
        <dsp:cNvPr id="0" name=""/>
        <dsp:cNvSpPr/>
      </dsp:nvSpPr>
      <dsp:spPr>
        <a:xfrm>
          <a:off x="157" y="0"/>
          <a:ext cx="2562524" cy="1765579"/>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14A64-9ED7-B24D-9079-C161E4189727}">
      <dsp:nvSpPr>
        <dsp:cNvPr id="0" name=""/>
        <dsp:cNvSpPr/>
      </dsp:nvSpPr>
      <dsp:spPr>
        <a:xfrm>
          <a:off x="157" y="1966210"/>
          <a:ext cx="2562524" cy="279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844550">
            <a:lnSpc>
              <a:spcPct val="90000"/>
            </a:lnSpc>
            <a:spcBef>
              <a:spcPct val="0"/>
            </a:spcBef>
            <a:spcAft>
              <a:spcPct val="35000"/>
            </a:spcAft>
            <a:buNone/>
          </a:pPr>
          <a:r>
            <a:rPr lang="en-US" sz="1900" b="1" kern="1200" dirty="0"/>
            <a:t>Natural Killer Cells</a:t>
          </a:r>
        </a:p>
        <a:p>
          <a:pPr marL="171450" lvl="1" indent="-171450" algn="l" defTabSz="711200">
            <a:lnSpc>
              <a:spcPct val="90000"/>
            </a:lnSpc>
            <a:spcBef>
              <a:spcPct val="0"/>
            </a:spcBef>
            <a:spcAft>
              <a:spcPct val="15000"/>
            </a:spcAft>
            <a:buFont typeface="Arial" panose="020B0604020202020204" pitchFamily="34" charset="0"/>
            <a:buChar char="••"/>
          </a:pPr>
          <a:r>
            <a:rPr lang="en-US" sz="1600" b="1" kern="1200" dirty="0"/>
            <a:t>Innate</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Defend the host from tumors and virally infected cells </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Do not require prior activation</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Release cytotoxic granules that destroy altered cells </a:t>
          </a:r>
        </a:p>
      </dsp:txBody>
      <dsp:txXfrm>
        <a:off x="157" y="1966210"/>
        <a:ext cx="2562524" cy="2795970"/>
      </dsp:txXfrm>
    </dsp:sp>
    <dsp:sp modelId="{38BB321A-7882-8B40-907C-D47DD3B1B8A7}">
      <dsp:nvSpPr>
        <dsp:cNvPr id="0" name=""/>
        <dsp:cNvSpPr/>
      </dsp:nvSpPr>
      <dsp:spPr>
        <a:xfrm>
          <a:off x="2819042" y="0"/>
          <a:ext cx="2562524" cy="1765579"/>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170452-68B7-4E4B-8A5A-43C792F60EF2}">
      <dsp:nvSpPr>
        <dsp:cNvPr id="0" name=""/>
        <dsp:cNvSpPr/>
      </dsp:nvSpPr>
      <dsp:spPr>
        <a:xfrm>
          <a:off x="2819042" y="1966210"/>
          <a:ext cx="2562524" cy="279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844550">
            <a:lnSpc>
              <a:spcPct val="90000"/>
            </a:lnSpc>
            <a:spcBef>
              <a:spcPct val="0"/>
            </a:spcBef>
            <a:spcAft>
              <a:spcPct val="35000"/>
            </a:spcAft>
          </a:pPr>
          <a:r>
            <a:rPr lang="en-US" sz="1900" b="1" kern="1200" dirty="0"/>
            <a:t>Cytotoxic T-Cells</a:t>
          </a:r>
        </a:p>
        <a:p>
          <a:pPr marL="171450" lvl="1" indent="-171450" algn="l" defTabSz="711200">
            <a:lnSpc>
              <a:spcPct val="90000"/>
            </a:lnSpc>
            <a:spcBef>
              <a:spcPct val="0"/>
            </a:spcBef>
            <a:spcAft>
              <a:spcPct val="15000"/>
            </a:spcAft>
            <a:buChar char="••"/>
          </a:pPr>
          <a:r>
            <a:rPr lang="en-US" sz="1600" b="1" kern="1200" dirty="0"/>
            <a:t>Adaptive</a:t>
          </a:r>
        </a:p>
        <a:p>
          <a:pPr marL="171450" lvl="1" indent="-171450" algn="l" defTabSz="711200">
            <a:lnSpc>
              <a:spcPct val="90000"/>
            </a:lnSpc>
            <a:spcBef>
              <a:spcPct val="0"/>
            </a:spcBef>
            <a:spcAft>
              <a:spcPct val="15000"/>
            </a:spcAft>
            <a:buChar char="••"/>
          </a:pPr>
          <a:r>
            <a:rPr lang="en-US" sz="1600" kern="1200" dirty="0"/>
            <a:t>Also known as:            Killer T-Cells or CD8+</a:t>
          </a:r>
        </a:p>
        <a:p>
          <a:pPr marL="171450" lvl="1" indent="-171450" algn="l" defTabSz="711200">
            <a:lnSpc>
              <a:spcPct val="90000"/>
            </a:lnSpc>
            <a:spcBef>
              <a:spcPct val="0"/>
            </a:spcBef>
            <a:spcAft>
              <a:spcPct val="15000"/>
            </a:spcAft>
            <a:buChar char="••"/>
          </a:pPr>
          <a:r>
            <a:rPr lang="en-US" sz="1600" kern="1200" dirty="0"/>
            <a:t>Produce toxic granules containing enzymes that induce the death of pathogen-infected cells </a:t>
          </a:r>
        </a:p>
      </dsp:txBody>
      <dsp:txXfrm>
        <a:off x="2819042" y="1966210"/>
        <a:ext cx="2562524" cy="2795970"/>
      </dsp:txXfrm>
    </dsp:sp>
    <dsp:sp modelId="{232DAE7B-D7A5-DE4D-854B-FC35367D47F6}">
      <dsp:nvSpPr>
        <dsp:cNvPr id="0" name=""/>
        <dsp:cNvSpPr/>
      </dsp:nvSpPr>
      <dsp:spPr>
        <a:xfrm>
          <a:off x="5637927" y="0"/>
          <a:ext cx="2562524" cy="1765579"/>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B64EC3-417A-424D-BC01-CFC9122394F6}">
      <dsp:nvSpPr>
        <dsp:cNvPr id="0" name=""/>
        <dsp:cNvSpPr/>
      </dsp:nvSpPr>
      <dsp:spPr>
        <a:xfrm>
          <a:off x="5637927" y="1966210"/>
          <a:ext cx="2562524" cy="279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844550">
            <a:lnSpc>
              <a:spcPct val="90000"/>
            </a:lnSpc>
            <a:spcBef>
              <a:spcPct val="0"/>
            </a:spcBef>
            <a:spcAft>
              <a:spcPct val="35000"/>
            </a:spcAft>
          </a:pPr>
          <a:r>
            <a:rPr lang="en-US" sz="1900" b="1" kern="1200" dirty="0"/>
            <a:t>Helper T-Cells </a:t>
          </a:r>
        </a:p>
        <a:p>
          <a:pPr marL="171450" lvl="1" indent="-171450" algn="l" defTabSz="711200">
            <a:lnSpc>
              <a:spcPct val="90000"/>
            </a:lnSpc>
            <a:spcBef>
              <a:spcPct val="0"/>
            </a:spcBef>
            <a:spcAft>
              <a:spcPct val="15000"/>
            </a:spcAft>
            <a:buChar char="••"/>
          </a:pPr>
          <a:r>
            <a:rPr lang="en-US" sz="1600" b="1" kern="1200" dirty="0"/>
            <a:t>Adaptive</a:t>
          </a:r>
        </a:p>
        <a:p>
          <a:pPr marL="171450" lvl="1" indent="-171450" algn="l" defTabSz="711200">
            <a:lnSpc>
              <a:spcPct val="90000"/>
            </a:lnSpc>
            <a:spcBef>
              <a:spcPct val="0"/>
            </a:spcBef>
            <a:spcAft>
              <a:spcPct val="15000"/>
            </a:spcAft>
            <a:buChar char="••"/>
          </a:pPr>
          <a:r>
            <a:rPr lang="en-US" sz="1600" kern="1200" dirty="0"/>
            <a:t>Also known as: CD4+</a:t>
          </a:r>
        </a:p>
        <a:p>
          <a:pPr marL="171450" lvl="1" indent="-171450" algn="l" defTabSz="711200">
            <a:lnSpc>
              <a:spcPct val="90000"/>
            </a:lnSpc>
            <a:spcBef>
              <a:spcPct val="0"/>
            </a:spcBef>
            <a:spcAft>
              <a:spcPct val="15000"/>
            </a:spcAft>
            <a:buChar char="••"/>
          </a:pPr>
          <a:r>
            <a:rPr lang="en-US" sz="1600" kern="1200" dirty="0"/>
            <a:t>Produce cytokines to direct an immune response against a pathogen</a:t>
          </a:r>
        </a:p>
        <a:p>
          <a:pPr marL="171450" lvl="1" indent="-171450" algn="l" defTabSz="711200">
            <a:lnSpc>
              <a:spcPct val="90000"/>
            </a:lnSpc>
            <a:spcBef>
              <a:spcPct val="0"/>
            </a:spcBef>
            <a:spcAft>
              <a:spcPct val="15000"/>
            </a:spcAft>
            <a:buChar char="••"/>
          </a:pPr>
          <a:r>
            <a:rPr lang="en-US" sz="1600" kern="1200" dirty="0"/>
            <a:t>Necessary to activate B-cells and Cytotoxic T-Cells</a:t>
          </a:r>
        </a:p>
      </dsp:txBody>
      <dsp:txXfrm>
        <a:off x="5637927" y="1966210"/>
        <a:ext cx="2562524" cy="2795970"/>
      </dsp:txXfrm>
    </dsp:sp>
    <dsp:sp modelId="{2094A28B-7AEF-AA4A-A6F1-0C61235D38F6}">
      <dsp:nvSpPr>
        <dsp:cNvPr id="0" name=""/>
        <dsp:cNvSpPr/>
      </dsp:nvSpPr>
      <dsp:spPr>
        <a:xfrm>
          <a:off x="8456812" y="0"/>
          <a:ext cx="2562524" cy="1765579"/>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6365E0-F2AF-4A46-8E44-1932803572F5}">
      <dsp:nvSpPr>
        <dsp:cNvPr id="0" name=""/>
        <dsp:cNvSpPr/>
      </dsp:nvSpPr>
      <dsp:spPr>
        <a:xfrm>
          <a:off x="8456812" y="1966210"/>
          <a:ext cx="2562524" cy="279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844550">
            <a:lnSpc>
              <a:spcPct val="90000"/>
            </a:lnSpc>
            <a:spcBef>
              <a:spcPct val="0"/>
            </a:spcBef>
            <a:spcAft>
              <a:spcPct val="35000"/>
            </a:spcAft>
          </a:pPr>
          <a:r>
            <a:rPr lang="en-US" sz="1900" b="1" kern="1200" dirty="0"/>
            <a:t>Regulatory T-Cells</a:t>
          </a:r>
        </a:p>
        <a:p>
          <a:pPr marL="171450" lvl="1" indent="-171450" algn="l" defTabSz="711200">
            <a:lnSpc>
              <a:spcPct val="90000"/>
            </a:lnSpc>
            <a:spcBef>
              <a:spcPct val="0"/>
            </a:spcBef>
            <a:spcAft>
              <a:spcPct val="15000"/>
            </a:spcAft>
            <a:buChar char="••"/>
          </a:pPr>
          <a:r>
            <a:rPr lang="en-US" sz="1600" b="1" kern="1200" dirty="0"/>
            <a:t>Adaptive</a:t>
          </a:r>
        </a:p>
        <a:p>
          <a:pPr marL="171450" lvl="1" indent="-171450" algn="l" defTabSz="711200">
            <a:lnSpc>
              <a:spcPct val="90000"/>
            </a:lnSpc>
            <a:spcBef>
              <a:spcPct val="0"/>
            </a:spcBef>
            <a:spcAft>
              <a:spcPct val="15000"/>
            </a:spcAft>
            <a:buChar char="••"/>
          </a:pPr>
          <a:r>
            <a:rPr lang="en-US" sz="1600" kern="1200" dirty="0"/>
            <a:t>Act to suppress immune response</a:t>
          </a:r>
        </a:p>
        <a:p>
          <a:pPr marL="171450" lvl="1" indent="-171450" algn="l" defTabSz="711200">
            <a:lnSpc>
              <a:spcPct val="90000"/>
            </a:lnSpc>
            <a:spcBef>
              <a:spcPct val="0"/>
            </a:spcBef>
            <a:spcAft>
              <a:spcPct val="15000"/>
            </a:spcAft>
            <a:buChar char="••"/>
          </a:pPr>
          <a:r>
            <a:rPr lang="en-US" sz="1600" kern="1200" dirty="0"/>
            <a:t>Help maintain homeostasis and self-tolerance</a:t>
          </a:r>
        </a:p>
        <a:p>
          <a:pPr marL="171450" lvl="1" indent="-171450" algn="l" defTabSz="711200">
            <a:lnSpc>
              <a:spcPct val="90000"/>
            </a:lnSpc>
            <a:spcBef>
              <a:spcPct val="0"/>
            </a:spcBef>
            <a:spcAft>
              <a:spcPct val="15000"/>
            </a:spcAft>
            <a:buChar char="••"/>
          </a:pPr>
          <a:r>
            <a:rPr lang="en-US" sz="1600" kern="1200" dirty="0"/>
            <a:t>Able to inhibit T-cell proliferation, cytokine production and autoimmunity</a:t>
          </a:r>
        </a:p>
        <a:p>
          <a:pPr marL="171450" lvl="1" indent="-171450" algn="l" defTabSz="711200">
            <a:lnSpc>
              <a:spcPct val="90000"/>
            </a:lnSpc>
            <a:spcBef>
              <a:spcPct val="0"/>
            </a:spcBef>
            <a:spcAft>
              <a:spcPct val="15000"/>
            </a:spcAft>
            <a:buChar char="••"/>
          </a:pPr>
          <a:endParaRPr lang="en-US" sz="1500" kern="1200" dirty="0"/>
        </a:p>
      </dsp:txBody>
      <dsp:txXfrm>
        <a:off x="8456812" y="1966210"/>
        <a:ext cx="2562524" cy="27959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ADA5A-F173-7E4C-A1BB-8CBF0459E613}">
      <dsp:nvSpPr>
        <dsp:cNvPr id="0" name=""/>
        <dsp:cNvSpPr/>
      </dsp:nvSpPr>
      <dsp:spPr>
        <a:xfrm>
          <a:off x="0" y="0"/>
          <a:ext cx="2564677" cy="1773083"/>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6843" b="-1715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14A64-9ED7-B24D-9079-C161E4189727}">
      <dsp:nvSpPr>
        <dsp:cNvPr id="0" name=""/>
        <dsp:cNvSpPr/>
      </dsp:nvSpPr>
      <dsp:spPr>
        <a:xfrm>
          <a:off x="157" y="1966210"/>
          <a:ext cx="2562524" cy="279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844550">
            <a:lnSpc>
              <a:spcPct val="90000"/>
            </a:lnSpc>
            <a:spcBef>
              <a:spcPct val="0"/>
            </a:spcBef>
            <a:spcAft>
              <a:spcPct val="35000"/>
            </a:spcAft>
            <a:buNone/>
          </a:pPr>
          <a:r>
            <a:rPr lang="en-US" sz="1900" b="1" kern="1200" dirty="0"/>
            <a:t>Mast Cells</a:t>
          </a:r>
        </a:p>
        <a:p>
          <a:pPr marL="171450" lvl="1" indent="-171450" algn="l" defTabSz="711200">
            <a:lnSpc>
              <a:spcPct val="90000"/>
            </a:lnSpc>
            <a:spcBef>
              <a:spcPct val="0"/>
            </a:spcBef>
            <a:spcAft>
              <a:spcPct val="15000"/>
            </a:spcAft>
            <a:buFont typeface="Arial" panose="020B0604020202020204" pitchFamily="34" charset="0"/>
            <a:buChar char="••"/>
          </a:pPr>
          <a:r>
            <a:rPr lang="en-US" sz="1600" b="1" kern="1200" dirty="0"/>
            <a:t>Innate </a:t>
          </a:r>
        </a:p>
        <a:p>
          <a:pPr marL="171450" lvl="1" indent="-171450" algn="l" defTabSz="711200">
            <a:lnSpc>
              <a:spcPct val="90000"/>
            </a:lnSpc>
            <a:spcBef>
              <a:spcPct val="0"/>
            </a:spcBef>
            <a:spcAft>
              <a:spcPct val="15000"/>
            </a:spcAft>
            <a:buChar char="••"/>
          </a:pPr>
          <a:r>
            <a:rPr lang="en-US" sz="1600" kern="1200" dirty="0"/>
            <a:t>Carry granules containing histamine and heparin</a:t>
          </a:r>
          <a:endParaRPr lang="en-US" sz="1600" b="0" kern="1200" dirty="0"/>
        </a:p>
        <a:p>
          <a:pPr marL="171450" lvl="1" indent="-171450" algn="l" defTabSz="711200">
            <a:lnSpc>
              <a:spcPct val="90000"/>
            </a:lnSpc>
            <a:spcBef>
              <a:spcPct val="0"/>
            </a:spcBef>
            <a:spcAft>
              <a:spcPct val="15000"/>
            </a:spcAft>
            <a:buChar char="••"/>
          </a:pPr>
          <a:r>
            <a:rPr lang="en-US" sz="1600" kern="1200" dirty="0"/>
            <a:t>Play a role in the inflammatory process</a:t>
          </a:r>
        </a:p>
      </dsp:txBody>
      <dsp:txXfrm>
        <a:off x="157" y="1966210"/>
        <a:ext cx="2562524" cy="2795970"/>
      </dsp:txXfrm>
    </dsp:sp>
    <dsp:sp modelId="{38BB321A-7882-8B40-907C-D47DD3B1B8A7}">
      <dsp:nvSpPr>
        <dsp:cNvPr id="0" name=""/>
        <dsp:cNvSpPr/>
      </dsp:nvSpPr>
      <dsp:spPr>
        <a:xfrm>
          <a:off x="2820118" y="0"/>
          <a:ext cx="2562524" cy="1765579"/>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170452-68B7-4E4B-8A5A-43C792F60EF2}">
      <dsp:nvSpPr>
        <dsp:cNvPr id="0" name=""/>
        <dsp:cNvSpPr/>
      </dsp:nvSpPr>
      <dsp:spPr>
        <a:xfrm>
          <a:off x="2820118" y="1966210"/>
          <a:ext cx="2562524" cy="279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844550">
            <a:lnSpc>
              <a:spcPct val="90000"/>
            </a:lnSpc>
            <a:spcBef>
              <a:spcPct val="0"/>
            </a:spcBef>
            <a:spcAft>
              <a:spcPct val="35000"/>
            </a:spcAft>
            <a:buNone/>
          </a:pPr>
          <a:r>
            <a:rPr lang="en-US" sz="1900" b="1" kern="1200" dirty="0"/>
            <a:t>Basophils</a:t>
          </a:r>
        </a:p>
        <a:p>
          <a:pPr marL="171450" lvl="1" indent="-171450" algn="l" defTabSz="711200">
            <a:lnSpc>
              <a:spcPct val="90000"/>
            </a:lnSpc>
            <a:spcBef>
              <a:spcPct val="0"/>
            </a:spcBef>
            <a:spcAft>
              <a:spcPct val="15000"/>
            </a:spcAft>
            <a:buFont typeface="Arial" panose="020B0604020202020204" pitchFamily="34" charset="0"/>
            <a:buChar char="••"/>
          </a:pPr>
          <a:r>
            <a:rPr lang="en-US" sz="1600" b="1" kern="1200" dirty="0"/>
            <a:t>Innate</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Important for allergic and antigen response </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Excrete histamine and heparin </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Can also release chemical signals to attract eosinophils and neutrophils to an infection site</a:t>
          </a:r>
        </a:p>
        <a:p>
          <a:pPr marL="171450" lvl="1" indent="-171450" algn="l" defTabSz="711200">
            <a:lnSpc>
              <a:spcPct val="90000"/>
            </a:lnSpc>
            <a:spcBef>
              <a:spcPct val="0"/>
            </a:spcBef>
            <a:spcAft>
              <a:spcPct val="15000"/>
            </a:spcAft>
            <a:buFont typeface="Arial" panose="020B0604020202020204" pitchFamily="34" charset="0"/>
            <a:buChar char="••"/>
          </a:pPr>
          <a:r>
            <a:rPr lang="en-US" sz="1600" i="1" kern="1200" dirty="0"/>
            <a:t>Lifetime</a:t>
          </a:r>
          <a:r>
            <a:rPr lang="en-US" sz="1600" kern="1200" dirty="0"/>
            <a:t>: Hours to days</a:t>
          </a:r>
        </a:p>
      </dsp:txBody>
      <dsp:txXfrm>
        <a:off x="2820118" y="1966210"/>
        <a:ext cx="2562524" cy="2795970"/>
      </dsp:txXfrm>
    </dsp:sp>
    <dsp:sp modelId="{232DAE7B-D7A5-DE4D-854B-FC35367D47F6}">
      <dsp:nvSpPr>
        <dsp:cNvPr id="0" name=""/>
        <dsp:cNvSpPr/>
      </dsp:nvSpPr>
      <dsp:spPr>
        <a:xfrm>
          <a:off x="5639003" y="0"/>
          <a:ext cx="2562524" cy="1765579"/>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B64EC3-417A-424D-BC01-CFC9122394F6}">
      <dsp:nvSpPr>
        <dsp:cNvPr id="0" name=""/>
        <dsp:cNvSpPr/>
      </dsp:nvSpPr>
      <dsp:spPr>
        <a:xfrm>
          <a:off x="5639003" y="1966210"/>
          <a:ext cx="2562524" cy="279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844550">
            <a:lnSpc>
              <a:spcPct val="90000"/>
            </a:lnSpc>
            <a:spcBef>
              <a:spcPct val="0"/>
            </a:spcBef>
            <a:spcAft>
              <a:spcPct val="35000"/>
            </a:spcAft>
          </a:pPr>
          <a:r>
            <a:rPr lang="en-US" sz="1900" b="1" kern="1200" dirty="0"/>
            <a:t>Neutrophils</a:t>
          </a:r>
        </a:p>
        <a:p>
          <a:pPr marL="171450" lvl="1" indent="-171450" algn="l" defTabSz="711200">
            <a:lnSpc>
              <a:spcPct val="90000"/>
            </a:lnSpc>
            <a:spcBef>
              <a:spcPct val="0"/>
            </a:spcBef>
            <a:spcAft>
              <a:spcPct val="15000"/>
            </a:spcAft>
            <a:buChar char="••"/>
          </a:pPr>
          <a:r>
            <a:rPr lang="en-US" sz="1600" b="1" kern="1200" dirty="0"/>
            <a:t>Innate</a:t>
          </a:r>
        </a:p>
        <a:p>
          <a:pPr marL="171450" lvl="1" indent="-171450" algn="l" defTabSz="711200">
            <a:lnSpc>
              <a:spcPct val="90000"/>
            </a:lnSpc>
            <a:spcBef>
              <a:spcPct val="0"/>
            </a:spcBef>
            <a:spcAft>
              <a:spcPct val="15000"/>
            </a:spcAft>
            <a:buChar char="••"/>
          </a:pPr>
          <a:r>
            <a:rPr lang="en-US" sz="1600" kern="1200" dirty="0"/>
            <a:t>Usually first responder to a microbial infection</a:t>
          </a:r>
          <a:endParaRPr lang="en-US" sz="1600" b="1" kern="1200" dirty="0"/>
        </a:p>
        <a:p>
          <a:pPr marL="171450" lvl="1" indent="-171450" algn="l" defTabSz="711200">
            <a:lnSpc>
              <a:spcPct val="90000"/>
            </a:lnSpc>
            <a:spcBef>
              <a:spcPct val="0"/>
            </a:spcBef>
            <a:spcAft>
              <a:spcPct val="15000"/>
            </a:spcAft>
            <a:buChar char="••"/>
          </a:pPr>
          <a:r>
            <a:rPr lang="en-US" sz="1600" kern="1200" dirty="0"/>
            <a:t>Active in the phagocytosis of bacteria and can be found in pus</a:t>
          </a:r>
          <a:endParaRPr lang="en-US" sz="1600" b="1" kern="1200" dirty="0"/>
        </a:p>
        <a:p>
          <a:pPr marL="171450" lvl="1" indent="-171450" algn="l" defTabSz="711200">
            <a:lnSpc>
              <a:spcPct val="90000"/>
            </a:lnSpc>
            <a:spcBef>
              <a:spcPct val="0"/>
            </a:spcBef>
            <a:spcAft>
              <a:spcPct val="15000"/>
            </a:spcAft>
            <a:buChar char="••"/>
          </a:pPr>
          <a:r>
            <a:rPr lang="en-US" sz="1600" kern="1200" dirty="0"/>
            <a:t>Effective against bacterial or fungal infections</a:t>
          </a:r>
        </a:p>
        <a:p>
          <a:pPr marL="171450" lvl="1" indent="-171450" algn="l" defTabSz="711200">
            <a:lnSpc>
              <a:spcPct val="90000"/>
            </a:lnSpc>
            <a:spcBef>
              <a:spcPct val="0"/>
            </a:spcBef>
            <a:spcAft>
              <a:spcPct val="15000"/>
            </a:spcAft>
            <a:buChar char="••"/>
          </a:pPr>
          <a:r>
            <a:rPr lang="en-US" sz="1600" i="1" kern="1200" dirty="0"/>
            <a:t>Lifetime</a:t>
          </a:r>
          <a:r>
            <a:rPr lang="en-US" sz="1600" kern="1200" dirty="0"/>
            <a:t>: Hours to days</a:t>
          </a:r>
        </a:p>
      </dsp:txBody>
      <dsp:txXfrm>
        <a:off x="5639003" y="1966210"/>
        <a:ext cx="2562524" cy="2795970"/>
      </dsp:txXfrm>
    </dsp:sp>
    <dsp:sp modelId="{2094A28B-7AEF-AA4A-A6F1-0C61235D38F6}">
      <dsp:nvSpPr>
        <dsp:cNvPr id="0" name=""/>
        <dsp:cNvSpPr/>
      </dsp:nvSpPr>
      <dsp:spPr>
        <a:xfrm>
          <a:off x="8457888" y="0"/>
          <a:ext cx="2562524" cy="1765579"/>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6365E0-F2AF-4A46-8E44-1932803572F5}">
      <dsp:nvSpPr>
        <dsp:cNvPr id="0" name=""/>
        <dsp:cNvSpPr/>
      </dsp:nvSpPr>
      <dsp:spPr>
        <a:xfrm>
          <a:off x="8457888" y="1966210"/>
          <a:ext cx="2562524" cy="279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844550">
            <a:lnSpc>
              <a:spcPct val="90000"/>
            </a:lnSpc>
            <a:spcBef>
              <a:spcPct val="0"/>
            </a:spcBef>
            <a:spcAft>
              <a:spcPct val="35000"/>
            </a:spcAft>
          </a:pPr>
          <a:r>
            <a:rPr lang="en-US" sz="1900" b="1" kern="1200" dirty="0"/>
            <a:t>Eosinophils</a:t>
          </a:r>
        </a:p>
        <a:p>
          <a:pPr marL="171450" lvl="1" indent="-171450" algn="l" defTabSz="711200">
            <a:lnSpc>
              <a:spcPct val="90000"/>
            </a:lnSpc>
            <a:spcBef>
              <a:spcPct val="0"/>
            </a:spcBef>
            <a:spcAft>
              <a:spcPct val="15000"/>
            </a:spcAft>
            <a:buChar char="••"/>
          </a:pPr>
          <a:r>
            <a:rPr lang="en-US" sz="1600" b="1" kern="1200" dirty="0"/>
            <a:t>Innate</a:t>
          </a:r>
          <a:endParaRPr lang="en-US" sz="1600" kern="1200" dirty="0"/>
        </a:p>
        <a:p>
          <a:pPr marL="171450" lvl="1" indent="-171450" algn="l" defTabSz="711200">
            <a:lnSpc>
              <a:spcPct val="90000"/>
            </a:lnSpc>
            <a:spcBef>
              <a:spcPct val="0"/>
            </a:spcBef>
            <a:spcAft>
              <a:spcPct val="15000"/>
            </a:spcAft>
            <a:buChar char="••"/>
          </a:pPr>
          <a:r>
            <a:rPr lang="en-US" sz="1600" kern="1200" dirty="0"/>
            <a:t>Responds to allergies, parasitic infections, collagen diseases, and diseases of the spleen and central nervous system.</a:t>
          </a:r>
        </a:p>
        <a:p>
          <a:pPr marL="171450" lvl="1" indent="-171450" algn="l" defTabSz="711200">
            <a:lnSpc>
              <a:spcPct val="90000"/>
            </a:lnSpc>
            <a:spcBef>
              <a:spcPct val="0"/>
            </a:spcBef>
            <a:spcAft>
              <a:spcPct val="15000"/>
            </a:spcAft>
            <a:buChar char="••"/>
          </a:pPr>
          <a:r>
            <a:rPr lang="en-US" sz="1600" kern="1200" dirty="0"/>
            <a:t>Secretes chemicals to destroy large parasites</a:t>
          </a:r>
        </a:p>
        <a:p>
          <a:pPr marL="171450" lvl="1" indent="-171450" algn="l" defTabSz="711200">
            <a:lnSpc>
              <a:spcPct val="90000"/>
            </a:lnSpc>
            <a:spcBef>
              <a:spcPct val="0"/>
            </a:spcBef>
            <a:spcAft>
              <a:spcPct val="15000"/>
            </a:spcAft>
            <a:buChar char="••"/>
          </a:pPr>
          <a:r>
            <a:rPr lang="en-US" sz="1600" i="1" kern="1200" dirty="0"/>
            <a:t>Lifetime</a:t>
          </a:r>
          <a:r>
            <a:rPr lang="en-US" sz="1600" kern="1200" dirty="0"/>
            <a:t>: 8-12 days</a:t>
          </a:r>
          <a:endParaRPr lang="en-US" sz="1600" b="1" kern="1200" dirty="0"/>
        </a:p>
        <a:p>
          <a:pPr marL="171450" lvl="1" indent="-171450" algn="l" defTabSz="711200">
            <a:lnSpc>
              <a:spcPct val="90000"/>
            </a:lnSpc>
            <a:spcBef>
              <a:spcPct val="0"/>
            </a:spcBef>
            <a:spcAft>
              <a:spcPct val="15000"/>
            </a:spcAft>
            <a:buChar char="••"/>
          </a:pPr>
          <a:endParaRPr lang="en-US" sz="1500" kern="1200" dirty="0"/>
        </a:p>
      </dsp:txBody>
      <dsp:txXfrm>
        <a:off x="8457888" y="1966210"/>
        <a:ext cx="2562524" cy="2795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767B0-3505-B642-94E9-54C3399F127F}">
      <dsp:nvSpPr>
        <dsp:cNvPr id="0" name=""/>
        <dsp:cNvSpPr/>
      </dsp:nvSpPr>
      <dsp:spPr>
        <a:xfrm>
          <a:off x="6801658" y="4313202"/>
          <a:ext cx="122178" cy="532400"/>
        </a:xfrm>
        <a:custGeom>
          <a:avLst/>
          <a:gdLst/>
          <a:ahLst/>
          <a:cxnLst/>
          <a:rect l="0" t="0" r="0" b="0"/>
          <a:pathLst>
            <a:path>
              <a:moveTo>
                <a:pt x="122178" y="0"/>
              </a:moveTo>
              <a:lnTo>
                <a:pt x="0" y="53240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11B19B-16AE-4043-8C02-4FC1B02A54F7}">
      <dsp:nvSpPr>
        <dsp:cNvPr id="0" name=""/>
        <dsp:cNvSpPr/>
      </dsp:nvSpPr>
      <dsp:spPr>
        <a:xfrm>
          <a:off x="5631432" y="3439985"/>
          <a:ext cx="1815539" cy="219298"/>
        </a:xfrm>
        <a:custGeom>
          <a:avLst/>
          <a:gdLst/>
          <a:ahLst/>
          <a:cxnLst/>
          <a:rect l="0" t="0" r="0" b="0"/>
          <a:pathLst>
            <a:path>
              <a:moveTo>
                <a:pt x="0" y="0"/>
              </a:moveTo>
              <a:lnTo>
                <a:pt x="0" y="81975"/>
              </a:lnTo>
              <a:lnTo>
                <a:pt x="1815539" y="81975"/>
              </a:lnTo>
              <a:lnTo>
                <a:pt x="1815539" y="21929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9AC651-5D56-664D-90BB-E389D3F3BCC2}">
      <dsp:nvSpPr>
        <dsp:cNvPr id="0" name=""/>
        <dsp:cNvSpPr/>
      </dsp:nvSpPr>
      <dsp:spPr>
        <a:xfrm>
          <a:off x="4280162" y="6683610"/>
          <a:ext cx="122204" cy="701298"/>
        </a:xfrm>
        <a:custGeom>
          <a:avLst/>
          <a:gdLst/>
          <a:ahLst/>
          <a:cxnLst/>
          <a:rect l="0" t="0" r="0" b="0"/>
          <a:pathLst>
            <a:path>
              <a:moveTo>
                <a:pt x="122204" y="0"/>
              </a:moveTo>
              <a:lnTo>
                <a:pt x="0" y="70129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525233-2286-1648-93D3-392D6613803E}">
      <dsp:nvSpPr>
        <dsp:cNvPr id="0" name=""/>
        <dsp:cNvSpPr/>
      </dsp:nvSpPr>
      <dsp:spPr>
        <a:xfrm>
          <a:off x="3663621" y="5824263"/>
          <a:ext cx="1261879" cy="205428"/>
        </a:xfrm>
        <a:custGeom>
          <a:avLst/>
          <a:gdLst/>
          <a:ahLst/>
          <a:cxnLst/>
          <a:rect l="0" t="0" r="0" b="0"/>
          <a:pathLst>
            <a:path>
              <a:moveTo>
                <a:pt x="0" y="0"/>
              </a:moveTo>
              <a:lnTo>
                <a:pt x="0" y="68105"/>
              </a:lnTo>
              <a:lnTo>
                <a:pt x="1261879" y="68105"/>
              </a:lnTo>
              <a:lnTo>
                <a:pt x="1261879" y="20542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6BE24D-BC6E-084E-B168-9F0394C1E26A}">
      <dsp:nvSpPr>
        <dsp:cNvPr id="0" name=""/>
        <dsp:cNvSpPr/>
      </dsp:nvSpPr>
      <dsp:spPr>
        <a:xfrm>
          <a:off x="2055714" y="5824263"/>
          <a:ext cx="1607907" cy="191591"/>
        </a:xfrm>
        <a:custGeom>
          <a:avLst/>
          <a:gdLst/>
          <a:ahLst/>
          <a:cxnLst/>
          <a:rect l="0" t="0" r="0" b="0"/>
          <a:pathLst>
            <a:path>
              <a:moveTo>
                <a:pt x="1607907" y="0"/>
              </a:moveTo>
              <a:lnTo>
                <a:pt x="1607907" y="54268"/>
              </a:lnTo>
              <a:lnTo>
                <a:pt x="0" y="54268"/>
              </a:lnTo>
              <a:lnTo>
                <a:pt x="0" y="19159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9F76FA-F565-3B43-9FA3-12DFC1FADB00}">
      <dsp:nvSpPr>
        <dsp:cNvPr id="0" name=""/>
        <dsp:cNvSpPr/>
      </dsp:nvSpPr>
      <dsp:spPr>
        <a:xfrm>
          <a:off x="3617901" y="5075651"/>
          <a:ext cx="91440" cy="94693"/>
        </a:xfrm>
        <a:custGeom>
          <a:avLst/>
          <a:gdLst/>
          <a:ahLst/>
          <a:cxnLst/>
          <a:rect l="0" t="0" r="0" b="0"/>
          <a:pathLst>
            <a:path>
              <a:moveTo>
                <a:pt x="59556" y="0"/>
              </a:moveTo>
              <a:lnTo>
                <a:pt x="45720" y="0"/>
              </a:lnTo>
              <a:lnTo>
                <a:pt x="45720" y="9469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25AC29-346D-AB43-9990-45988C4F1AF2}">
      <dsp:nvSpPr>
        <dsp:cNvPr id="0" name=""/>
        <dsp:cNvSpPr/>
      </dsp:nvSpPr>
      <dsp:spPr>
        <a:xfrm>
          <a:off x="3631738" y="4313182"/>
          <a:ext cx="91440" cy="108550"/>
        </a:xfrm>
        <a:custGeom>
          <a:avLst/>
          <a:gdLst/>
          <a:ahLst/>
          <a:cxnLst/>
          <a:rect l="0" t="0" r="0" b="0"/>
          <a:pathLst>
            <a:path>
              <a:moveTo>
                <a:pt x="59569" y="0"/>
              </a:moveTo>
              <a:lnTo>
                <a:pt x="45720" y="0"/>
              </a:lnTo>
              <a:lnTo>
                <a:pt x="45720" y="10855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A67F70-14CC-124B-ACE1-02CD8F35838D}">
      <dsp:nvSpPr>
        <dsp:cNvPr id="0" name=""/>
        <dsp:cNvSpPr/>
      </dsp:nvSpPr>
      <dsp:spPr>
        <a:xfrm>
          <a:off x="3691308" y="3439985"/>
          <a:ext cx="1940123" cy="219278"/>
        </a:xfrm>
        <a:custGeom>
          <a:avLst/>
          <a:gdLst/>
          <a:ahLst/>
          <a:cxnLst/>
          <a:rect l="0" t="0" r="0" b="0"/>
          <a:pathLst>
            <a:path>
              <a:moveTo>
                <a:pt x="1940123" y="0"/>
              </a:moveTo>
              <a:lnTo>
                <a:pt x="1940123" y="81955"/>
              </a:lnTo>
              <a:lnTo>
                <a:pt x="0" y="81955"/>
              </a:lnTo>
              <a:lnTo>
                <a:pt x="0" y="21927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2CD0C5-BB8B-0845-A0DC-C0BEDF17BF50}">
      <dsp:nvSpPr>
        <dsp:cNvPr id="0" name=""/>
        <dsp:cNvSpPr/>
      </dsp:nvSpPr>
      <dsp:spPr>
        <a:xfrm>
          <a:off x="5585712" y="2580625"/>
          <a:ext cx="91440" cy="205441"/>
        </a:xfrm>
        <a:custGeom>
          <a:avLst/>
          <a:gdLst/>
          <a:ahLst/>
          <a:cxnLst/>
          <a:rect l="0" t="0" r="0" b="0"/>
          <a:pathLst>
            <a:path>
              <a:moveTo>
                <a:pt x="45720" y="0"/>
              </a:moveTo>
              <a:lnTo>
                <a:pt x="45720" y="20544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2241E9-B1DF-DB40-A17A-D420AAF5E4E5}">
      <dsp:nvSpPr>
        <dsp:cNvPr id="0" name=""/>
        <dsp:cNvSpPr/>
      </dsp:nvSpPr>
      <dsp:spPr>
        <a:xfrm>
          <a:off x="4053448" y="1926707"/>
          <a:ext cx="1577983" cy="638911"/>
        </a:xfrm>
        <a:custGeom>
          <a:avLst/>
          <a:gdLst/>
          <a:ahLst/>
          <a:cxnLst/>
          <a:rect l="0" t="0" r="0" b="0"/>
          <a:pathLst>
            <a:path>
              <a:moveTo>
                <a:pt x="0" y="638911"/>
              </a:moveTo>
              <a:lnTo>
                <a:pt x="1577983"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9B3C8-1EE6-234A-8672-744245BAF1FC}">
      <dsp:nvSpPr>
        <dsp:cNvPr id="0" name=""/>
        <dsp:cNvSpPr/>
      </dsp:nvSpPr>
      <dsp:spPr>
        <a:xfrm>
          <a:off x="2418037" y="1911699"/>
          <a:ext cx="1635410" cy="650374"/>
        </a:xfrm>
        <a:custGeom>
          <a:avLst/>
          <a:gdLst/>
          <a:ahLst/>
          <a:cxnLst/>
          <a:rect l="0" t="0" r="0" b="0"/>
          <a:pathLst>
            <a:path>
              <a:moveTo>
                <a:pt x="0" y="650374"/>
              </a:moveTo>
              <a:lnTo>
                <a:pt x="1635410"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4F6B84-BBBA-3849-81BF-EE06A570B6E3}">
      <dsp:nvSpPr>
        <dsp:cNvPr id="0" name=""/>
        <dsp:cNvSpPr/>
      </dsp:nvSpPr>
      <dsp:spPr>
        <a:xfrm>
          <a:off x="1764119" y="1908155"/>
          <a:ext cx="1307836" cy="653918"/>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baseline="0" dirty="0"/>
            <a:t>Virus infects cell(s)</a:t>
          </a:r>
        </a:p>
      </dsp:txBody>
      <dsp:txXfrm>
        <a:off x="1796041" y="1940077"/>
        <a:ext cx="1243992" cy="590074"/>
      </dsp:txXfrm>
    </dsp:sp>
    <dsp:sp modelId="{5FD14460-2A40-3744-B2D5-FB5BAECE2618}">
      <dsp:nvSpPr>
        <dsp:cNvPr id="0" name=""/>
        <dsp:cNvSpPr/>
      </dsp:nvSpPr>
      <dsp:spPr>
        <a:xfrm>
          <a:off x="3399530" y="1911699"/>
          <a:ext cx="1307836" cy="653918"/>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a:t>Dendritc</a:t>
          </a:r>
          <a:r>
            <a:rPr lang="en-US" sz="1100" kern="1200" dirty="0"/>
            <a:t> cell consumes infected cell</a:t>
          </a:r>
        </a:p>
      </dsp:txBody>
      <dsp:txXfrm>
        <a:off x="3431452" y="1943621"/>
        <a:ext cx="1243992" cy="590074"/>
      </dsp:txXfrm>
    </dsp:sp>
    <dsp:sp modelId="{617D778F-5928-7640-95BA-53ED809F503D}">
      <dsp:nvSpPr>
        <dsp:cNvPr id="0" name=""/>
        <dsp:cNvSpPr/>
      </dsp:nvSpPr>
      <dsp:spPr>
        <a:xfrm>
          <a:off x="4977514" y="1926707"/>
          <a:ext cx="1307836" cy="653918"/>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Dendritic cell presents antigens and releases cytokines</a:t>
          </a:r>
        </a:p>
      </dsp:txBody>
      <dsp:txXfrm>
        <a:off x="5009436" y="1958629"/>
        <a:ext cx="1243992" cy="590074"/>
      </dsp:txXfrm>
    </dsp:sp>
    <dsp:sp modelId="{3198D140-76D1-7946-8F00-E0835C8EDFA0}">
      <dsp:nvSpPr>
        <dsp:cNvPr id="0" name=""/>
        <dsp:cNvSpPr/>
      </dsp:nvSpPr>
      <dsp:spPr>
        <a:xfrm>
          <a:off x="4977514" y="2786067"/>
          <a:ext cx="1307836" cy="65391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Helper T-cells and cytotoxic t-cells are activated</a:t>
          </a:r>
        </a:p>
      </dsp:txBody>
      <dsp:txXfrm>
        <a:off x="5009436" y="2817989"/>
        <a:ext cx="1243992" cy="590074"/>
      </dsp:txXfrm>
    </dsp:sp>
    <dsp:sp modelId="{F064459D-0A8D-154B-A9E9-6FE7AD31904B}">
      <dsp:nvSpPr>
        <dsp:cNvPr id="0" name=""/>
        <dsp:cNvSpPr/>
      </dsp:nvSpPr>
      <dsp:spPr>
        <a:xfrm>
          <a:off x="3037390" y="3659264"/>
          <a:ext cx="1307836" cy="65391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t>Helper T-cells proliferate and produce </a:t>
          </a:r>
          <a:r>
            <a:rPr lang="en-US" sz="1100" kern="1200" dirty="0"/>
            <a:t>more</a:t>
          </a:r>
          <a:r>
            <a:rPr lang="en-US" sz="1000" kern="1200" dirty="0"/>
            <a:t> cytokines</a:t>
          </a:r>
        </a:p>
      </dsp:txBody>
      <dsp:txXfrm>
        <a:off x="3069312" y="3691186"/>
        <a:ext cx="1243992" cy="590074"/>
      </dsp:txXfrm>
    </dsp:sp>
    <dsp:sp modelId="{B3FB73B5-8641-C045-919D-2ADD331384AF}">
      <dsp:nvSpPr>
        <dsp:cNvPr id="0" name=""/>
        <dsp:cNvSpPr/>
      </dsp:nvSpPr>
      <dsp:spPr>
        <a:xfrm>
          <a:off x="3023540" y="4421733"/>
          <a:ext cx="1307836" cy="65391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t>Cytokines </a:t>
          </a:r>
          <a:r>
            <a:rPr lang="en-US" sz="1100" kern="1200" dirty="0"/>
            <a:t>activate</a:t>
          </a:r>
          <a:r>
            <a:rPr lang="en-US" sz="1000" kern="1200" dirty="0"/>
            <a:t> B-cells</a:t>
          </a:r>
        </a:p>
      </dsp:txBody>
      <dsp:txXfrm>
        <a:off x="3055462" y="4453655"/>
        <a:ext cx="1243992" cy="590074"/>
      </dsp:txXfrm>
    </dsp:sp>
    <dsp:sp modelId="{41C0E911-A661-E745-A50B-ABA5BE1B5B26}">
      <dsp:nvSpPr>
        <dsp:cNvPr id="0" name=""/>
        <dsp:cNvSpPr/>
      </dsp:nvSpPr>
      <dsp:spPr>
        <a:xfrm>
          <a:off x="3009703" y="5170345"/>
          <a:ext cx="1307836" cy="65391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t>B-cells </a:t>
          </a:r>
          <a:r>
            <a:rPr lang="en-US" sz="1100" kern="1200" dirty="0"/>
            <a:t>proliferate</a:t>
          </a:r>
          <a:r>
            <a:rPr lang="en-US" sz="1000" kern="1200" dirty="0"/>
            <a:t> (after 14 days)</a:t>
          </a:r>
        </a:p>
      </dsp:txBody>
      <dsp:txXfrm>
        <a:off x="3041625" y="5202267"/>
        <a:ext cx="1243992" cy="590074"/>
      </dsp:txXfrm>
    </dsp:sp>
    <dsp:sp modelId="{5FDDFED3-875F-A44B-8E40-BFC56B3B5A68}">
      <dsp:nvSpPr>
        <dsp:cNvPr id="0" name=""/>
        <dsp:cNvSpPr/>
      </dsp:nvSpPr>
      <dsp:spPr>
        <a:xfrm>
          <a:off x="1401796" y="6015855"/>
          <a:ext cx="1307836" cy="65391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t>B-cells make </a:t>
          </a:r>
          <a:r>
            <a:rPr lang="en-US" sz="1100" kern="1200" dirty="0"/>
            <a:t>memory</a:t>
          </a:r>
          <a:r>
            <a:rPr lang="en-US" sz="1000" kern="1200" dirty="0"/>
            <a:t> B-cells</a:t>
          </a:r>
        </a:p>
      </dsp:txBody>
      <dsp:txXfrm>
        <a:off x="1433718" y="6047777"/>
        <a:ext cx="1243992" cy="590074"/>
      </dsp:txXfrm>
    </dsp:sp>
    <dsp:sp modelId="{69FEBEDF-3E98-6B42-91AA-8B153F32AF56}">
      <dsp:nvSpPr>
        <dsp:cNvPr id="0" name=""/>
        <dsp:cNvSpPr/>
      </dsp:nvSpPr>
      <dsp:spPr>
        <a:xfrm>
          <a:off x="4271582" y="6029692"/>
          <a:ext cx="1307836" cy="65391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B-cells</a:t>
          </a:r>
          <a:r>
            <a:rPr lang="en-US" sz="1000" kern="1200" dirty="0"/>
            <a:t> make antibodies</a:t>
          </a:r>
        </a:p>
      </dsp:txBody>
      <dsp:txXfrm>
        <a:off x="4303504" y="6061614"/>
        <a:ext cx="1243992" cy="590074"/>
      </dsp:txXfrm>
    </dsp:sp>
    <dsp:sp modelId="{EAF23E97-9BFE-4F4D-9642-F30565619FE7}">
      <dsp:nvSpPr>
        <dsp:cNvPr id="0" name=""/>
        <dsp:cNvSpPr/>
      </dsp:nvSpPr>
      <dsp:spPr>
        <a:xfrm>
          <a:off x="4280162" y="6889052"/>
          <a:ext cx="1347032" cy="99171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t>Antibodies neutralize the </a:t>
          </a:r>
          <a:r>
            <a:rPr lang="en-US" sz="1100" kern="1200" dirty="0"/>
            <a:t>virus</a:t>
          </a:r>
          <a:r>
            <a:rPr lang="en-US" sz="1000" kern="1200" dirty="0"/>
            <a:t> and mark infected cells for destruction by cytotoxic T-cells</a:t>
          </a:r>
        </a:p>
      </dsp:txBody>
      <dsp:txXfrm>
        <a:off x="4328573" y="6937463"/>
        <a:ext cx="1250210" cy="894891"/>
      </dsp:txXfrm>
    </dsp:sp>
    <dsp:sp modelId="{3155D14C-958A-CE49-8B11-B1239613A869}">
      <dsp:nvSpPr>
        <dsp:cNvPr id="0" name=""/>
        <dsp:cNvSpPr/>
      </dsp:nvSpPr>
      <dsp:spPr>
        <a:xfrm>
          <a:off x="6793053" y="3659283"/>
          <a:ext cx="1307836" cy="65391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Naïve cytotoxic T-cells </a:t>
          </a:r>
          <a:r>
            <a:rPr lang="en-US" sz="1000" kern="1200" baseline="0" dirty="0"/>
            <a:t>proliferate</a:t>
          </a:r>
          <a:r>
            <a:rPr lang="en-US" sz="900" kern="1200" dirty="0"/>
            <a:t>, </a:t>
          </a:r>
          <a:r>
            <a:rPr lang="en-US" sz="1100" kern="1200" baseline="0" dirty="0"/>
            <a:t>differentiate</a:t>
          </a:r>
          <a:r>
            <a:rPr lang="en-US" sz="900" kern="1200" dirty="0"/>
            <a:t> and produce cytokines</a:t>
          </a:r>
        </a:p>
      </dsp:txBody>
      <dsp:txXfrm>
        <a:off x="6824975" y="3691205"/>
        <a:ext cx="1243992" cy="590074"/>
      </dsp:txXfrm>
    </dsp:sp>
    <dsp:sp modelId="{37A2C6D8-F803-7F48-858D-A9E7BA9E5B00}">
      <dsp:nvSpPr>
        <dsp:cNvPr id="0" name=""/>
        <dsp:cNvSpPr/>
      </dsp:nvSpPr>
      <dsp:spPr>
        <a:xfrm>
          <a:off x="6801658" y="4518643"/>
          <a:ext cx="1307836" cy="65391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baseline="0" dirty="0"/>
            <a:t>Cytotoxic T-cells find and destroy infected cells</a:t>
          </a:r>
        </a:p>
      </dsp:txBody>
      <dsp:txXfrm>
        <a:off x="6833580" y="4550565"/>
        <a:ext cx="1243992" cy="590074"/>
      </dsp:txXfrm>
    </dsp:sp>
    <dsp:sp modelId="{B899B980-18E4-4123-8CA8-24F407921451}">
      <dsp:nvSpPr>
        <dsp:cNvPr id="0" name=""/>
        <dsp:cNvSpPr/>
      </dsp:nvSpPr>
      <dsp:spPr>
        <a:xfrm>
          <a:off x="6559996" y="374"/>
          <a:ext cx="1307836" cy="65391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smtClean="0"/>
            <a:t>This is a simplified version of the body’s immune response to viral infections </a:t>
          </a:r>
          <a:endParaRPr lang="en-US" sz="1100" kern="1200"/>
        </a:p>
      </dsp:txBody>
      <dsp:txXfrm>
        <a:off x="6559996" y="374"/>
        <a:ext cx="1307836" cy="6539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5BB2B-46F2-8640-A3F0-F261052C909B}">
      <dsp:nvSpPr>
        <dsp:cNvPr id="0" name=""/>
        <dsp:cNvSpPr/>
      </dsp:nvSpPr>
      <dsp:spPr>
        <a:xfrm>
          <a:off x="6875899" y="5233828"/>
          <a:ext cx="113293" cy="442609"/>
        </a:xfrm>
        <a:custGeom>
          <a:avLst/>
          <a:gdLst/>
          <a:ahLst/>
          <a:cxnLst/>
          <a:rect l="0" t="0" r="0" b="0"/>
          <a:pathLst>
            <a:path>
              <a:moveTo>
                <a:pt x="113293" y="0"/>
              </a:moveTo>
              <a:lnTo>
                <a:pt x="0" y="4426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BC9E8A-00DF-D749-8BB6-DF54E5DAE442}">
      <dsp:nvSpPr>
        <dsp:cNvPr id="0" name=""/>
        <dsp:cNvSpPr/>
      </dsp:nvSpPr>
      <dsp:spPr>
        <a:xfrm>
          <a:off x="5631676" y="4271520"/>
          <a:ext cx="1896175" cy="288984"/>
        </a:xfrm>
        <a:custGeom>
          <a:avLst/>
          <a:gdLst/>
          <a:ahLst/>
          <a:cxnLst/>
          <a:rect l="0" t="0" r="0" b="0"/>
          <a:pathLst>
            <a:path>
              <a:moveTo>
                <a:pt x="0" y="0"/>
              </a:moveTo>
              <a:lnTo>
                <a:pt x="0" y="147585"/>
              </a:lnTo>
              <a:lnTo>
                <a:pt x="1896175" y="147585"/>
              </a:lnTo>
              <a:lnTo>
                <a:pt x="1896175" y="28898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6E0D8F-3942-5642-944D-4D23E0674E9A}">
      <dsp:nvSpPr>
        <dsp:cNvPr id="0" name=""/>
        <dsp:cNvSpPr/>
      </dsp:nvSpPr>
      <dsp:spPr>
        <a:xfrm>
          <a:off x="4480668" y="6876874"/>
          <a:ext cx="121508" cy="441687"/>
        </a:xfrm>
        <a:custGeom>
          <a:avLst/>
          <a:gdLst/>
          <a:ahLst/>
          <a:cxnLst/>
          <a:rect l="0" t="0" r="0" b="0"/>
          <a:pathLst>
            <a:path>
              <a:moveTo>
                <a:pt x="121508" y="0"/>
              </a:moveTo>
              <a:lnTo>
                <a:pt x="0" y="44168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752341-F08A-1549-A692-1EFDCCD315DC}">
      <dsp:nvSpPr>
        <dsp:cNvPr id="0" name=""/>
        <dsp:cNvSpPr/>
      </dsp:nvSpPr>
      <dsp:spPr>
        <a:xfrm>
          <a:off x="3681217" y="5996846"/>
          <a:ext cx="1459619" cy="206703"/>
        </a:xfrm>
        <a:custGeom>
          <a:avLst/>
          <a:gdLst/>
          <a:ahLst/>
          <a:cxnLst/>
          <a:rect l="0" t="0" r="0" b="0"/>
          <a:pathLst>
            <a:path>
              <a:moveTo>
                <a:pt x="0" y="0"/>
              </a:moveTo>
              <a:lnTo>
                <a:pt x="0" y="65305"/>
              </a:lnTo>
              <a:lnTo>
                <a:pt x="1459619" y="65305"/>
              </a:lnTo>
              <a:lnTo>
                <a:pt x="1459619" y="20670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12DC5B-F9E9-734B-98C3-EFA416CAFEE8}">
      <dsp:nvSpPr>
        <dsp:cNvPr id="0" name=""/>
        <dsp:cNvSpPr/>
      </dsp:nvSpPr>
      <dsp:spPr>
        <a:xfrm>
          <a:off x="2508124" y="5996846"/>
          <a:ext cx="1173092" cy="195863"/>
        </a:xfrm>
        <a:custGeom>
          <a:avLst/>
          <a:gdLst/>
          <a:ahLst/>
          <a:cxnLst/>
          <a:rect l="0" t="0" r="0" b="0"/>
          <a:pathLst>
            <a:path>
              <a:moveTo>
                <a:pt x="1173092" y="0"/>
              </a:moveTo>
              <a:lnTo>
                <a:pt x="1173092" y="54465"/>
              </a:lnTo>
              <a:lnTo>
                <a:pt x="0" y="54465"/>
              </a:lnTo>
              <a:lnTo>
                <a:pt x="0" y="19586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D3A3B3-B91A-3D41-B05D-83D33D50A450}">
      <dsp:nvSpPr>
        <dsp:cNvPr id="0" name=""/>
        <dsp:cNvSpPr/>
      </dsp:nvSpPr>
      <dsp:spPr>
        <a:xfrm>
          <a:off x="3635497" y="5188768"/>
          <a:ext cx="91440" cy="91440"/>
        </a:xfrm>
        <a:custGeom>
          <a:avLst/>
          <a:gdLst/>
          <a:ahLst/>
          <a:cxnLst/>
          <a:rect l="0" t="0" r="0" b="0"/>
          <a:pathLst>
            <a:path>
              <a:moveTo>
                <a:pt x="48790" y="45720"/>
              </a:moveTo>
              <a:lnTo>
                <a:pt x="45720" y="45720"/>
              </a:lnTo>
              <a:lnTo>
                <a:pt x="45720" y="13475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9F76FA-F565-3B43-9FA3-12DFC1FADB00}">
      <dsp:nvSpPr>
        <dsp:cNvPr id="0" name=""/>
        <dsp:cNvSpPr/>
      </dsp:nvSpPr>
      <dsp:spPr>
        <a:xfrm>
          <a:off x="3684287" y="4271520"/>
          <a:ext cx="1947388" cy="289643"/>
        </a:xfrm>
        <a:custGeom>
          <a:avLst/>
          <a:gdLst/>
          <a:ahLst/>
          <a:cxnLst/>
          <a:rect l="0" t="0" r="0" b="0"/>
          <a:pathLst>
            <a:path>
              <a:moveTo>
                <a:pt x="1947388" y="0"/>
              </a:moveTo>
              <a:lnTo>
                <a:pt x="1947388" y="148245"/>
              </a:lnTo>
              <a:lnTo>
                <a:pt x="0" y="148245"/>
              </a:lnTo>
              <a:lnTo>
                <a:pt x="0" y="28964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25AC29-346D-AB43-9990-45988C4F1AF2}">
      <dsp:nvSpPr>
        <dsp:cNvPr id="0" name=""/>
        <dsp:cNvSpPr/>
      </dsp:nvSpPr>
      <dsp:spPr>
        <a:xfrm>
          <a:off x="5585956" y="3434800"/>
          <a:ext cx="91440" cy="163395"/>
        </a:xfrm>
        <a:custGeom>
          <a:avLst/>
          <a:gdLst/>
          <a:ahLst/>
          <a:cxnLst/>
          <a:rect l="0" t="0" r="0" b="0"/>
          <a:pathLst>
            <a:path>
              <a:moveTo>
                <a:pt x="67427" y="0"/>
              </a:moveTo>
              <a:lnTo>
                <a:pt x="67427" y="21997"/>
              </a:lnTo>
              <a:lnTo>
                <a:pt x="45720" y="21997"/>
              </a:lnTo>
              <a:lnTo>
                <a:pt x="45720" y="16339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2CD0C5-BB8B-0845-A0DC-C0BEDF17BF50}">
      <dsp:nvSpPr>
        <dsp:cNvPr id="0" name=""/>
        <dsp:cNvSpPr/>
      </dsp:nvSpPr>
      <dsp:spPr>
        <a:xfrm>
          <a:off x="5607664" y="2587219"/>
          <a:ext cx="91440" cy="174256"/>
        </a:xfrm>
        <a:custGeom>
          <a:avLst/>
          <a:gdLst/>
          <a:ahLst/>
          <a:cxnLst/>
          <a:rect l="0" t="0" r="0" b="0"/>
          <a:pathLst>
            <a:path>
              <a:moveTo>
                <a:pt x="45720" y="0"/>
              </a:moveTo>
              <a:lnTo>
                <a:pt x="45720" y="17425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2241E9-B1DF-DB40-A17A-D420AAF5E4E5}">
      <dsp:nvSpPr>
        <dsp:cNvPr id="0" name=""/>
        <dsp:cNvSpPr/>
      </dsp:nvSpPr>
      <dsp:spPr>
        <a:xfrm>
          <a:off x="4031103" y="1913894"/>
          <a:ext cx="1622280" cy="658706"/>
        </a:xfrm>
        <a:custGeom>
          <a:avLst/>
          <a:gdLst/>
          <a:ahLst/>
          <a:cxnLst/>
          <a:rect l="0" t="0" r="0" b="0"/>
          <a:pathLst>
            <a:path>
              <a:moveTo>
                <a:pt x="0" y="658706"/>
              </a:moveTo>
              <a:lnTo>
                <a:pt x="1622280"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9B3C8-1EE6-234A-8672-744245BAF1FC}">
      <dsp:nvSpPr>
        <dsp:cNvPr id="0" name=""/>
        <dsp:cNvSpPr/>
      </dsp:nvSpPr>
      <dsp:spPr>
        <a:xfrm>
          <a:off x="2416094" y="1899277"/>
          <a:ext cx="1615009" cy="687686"/>
        </a:xfrm>
        <a:custGeom>
          <a:avLst/>
          <a:gdLst/>
          <a:ahLst/>
          <a:cxnLst/>
          <a:rect l="0" t="0" r="0" b="0"/>
          <a:pathLst>
            <a:path>
              <a:moveTo>
                <a:pt x="0" y="687686"/>
              </a:moveTo>
              <a:lnTo>
                <a:pt x="1615009"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4F6B84-BBBA-3849-81BF-EE06A570B6E3}">
      <dsp:nvSpPr>
        <dsp:cNvPr id="0" name=""/>
        <dsp:cNvSpPr/>
      </dsp:nvSpPr>
      <dsp:spPr>
        <a:xfrm>
          <a:off x="1742770" y="1913639"/>
          <a:ext cx="1346648" cy="67332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baseline="0" dirty="0"/>
            <a:t>Bacteria enters cell(s)</a:t>
          </a:r>
        </a:p>
      </dsp:txBody>
      <dsp:txXfrm>
        <a:off x="1775639" y="1946508"/>
        <a:ext cx="1280910" cy="607586"/>
      </dsp:txXfrm>
    </dsp:sp>
    <dsp:sp modelId="{5FD14460-2A40-3744-B2D5-FB5BAECE2618}">
      <dsp:nvSpPr>
        <dsp:cNvPr id="0" name=""/>
        <dsp:cNvSpPr/>
      </dsp:nvSpPr>
      <dsp:spPr>
        <a:xfrm>
          <a:off x="3357779" y="1899277"/>
          <a:ext cx="1346648" cy="673324"/>
        </a:xfrm>
        <a:prstGeom prst="roundRect">
          <a:avLst/>
        </a:prstGeom>
        <a:gradFill flip="none" rotWithShape="1">
          <a:gsLst>
            <a:gs pos="0">
              <a:srgbClr val="A9EBB6"/>
            </a:gs>
            <a:gs pos="39000">
              <a:srgbClr val="CDF2D4"/>
            </a:gs>
            <a:gs pos="100000">
              <a:srgbClr val="E5F9E8"/>
            </a:gs>
          </a:gsLst>
          <a:lin ang="16200000" scaled="0"/>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Macrophage finds and consumes pathogen</a:t>
          </a:r>
        </a:p>
      </dsp:txBody>
      <dsp:txXfrm>
        <a:off x="3390648" y="1932146"/>
        <a:ext cx="1280910" cy="607586"/>
      </dsp:txXfrm>
    </dsp:sp>
    <dsp:sp modelId="{617D778F-5928-7640-95BA-53ED809F503D}">
      <dsp:nvSpPr>
        <dsp:cNvPr id="0" name=""/>
        <dsp:cNvSpPr/>
      </dsp:nvSpPr>
      <dsp:spPr>
        <a:xfrm>
          <a:off x="4980060" y="1913894"/>
          <a:ext cx="1346648" cy="673324"/>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Macrophage presents antigens and releases cytokines</a:t>
          </a:r>
        </a:p>
      </dsp:txBody>
      <dsp:txXfrm>
        <a:off x="5012929" y="1946763"/>
        <a:ext cx="1280910" cy="607586"/>
      </dsp:txXfrm>
    </dsp:sp>
    <dsp:sp modelId="{3198D140-76D1-7946-8F00-E0835C8EDFA0}">
      <dsp:nvSpPr>
        <dsp:cNvPr id="0" name=""/>
        <dsp:cNvSpPr/>
      </dsp:nvSpPr>
      <dsp:spPr>
        <a:xfrm>
          <a:off x="4980060" y="2761475"/>
          <a:ext cx="1346648" cy="6733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Macrophages proliferate and helper t-cells are activated</a:t>
          </a:r>
        </a:p>
      </dsp:txBody>
      <dsp:txXfrm>
        <a:off x="5012929" y="2794344"/>
        <a:ext cx="1280910" cy="607586"/>
      </dsp:txXfrm>
    </dsp:sp>
    <dsp:sp modelId="{B3FB73B5-8641-C045-919D-2ADD331384AF}">
      <dsp:nvSpPr>
        <dsp:cNvPr id="0" name=""/>
        <dsp:cNvSpPr/>
      </dsp:nvSpPr>
      <dsp:spPr>
        <a:xfrm>
          <a:off x="4958352" y="3598195"/>
          <a:ext cx="1346648" cy="6733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Helper T-cells produce cytokines</a:t>
          </a:r>
        </a:p>
      </dsp:txBody>
      <dsp:txXfrm>
        <a:off x="4991221" y="3631064"/>
        <a:ext cx="1280910" cy="607586"/>
      </dsp:txXfrm>
    </dsp:sp>
    <dsp:sp modelId="{41C0E911-A661-E745-A50B-ABA5BE1B5B26}">
      <dsp:nvSpPr>
        <dsp:cNvPr id="0" name=""/>
        <dsp:cNvSpPr/>
      </dsp:nvSpPr>
      <dsp:spPr>
        <a:xfrm>
          <a:off x="3010963" y="4561164"/>
          <a:ext cx="1346648" cy="6733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Naive B-cells are activated</a:t>
          </a:r>
        </a:p>
      </dsp:txBody>
      <dsp:txXfrm>
        <a:off x="3043832" y="4594033"/>
        <a:ext cx="1280910" cy="607586"/>
      </dsp:txXfrm>
    </dsp:sp>
    <dsp:sp modelId="{9E7589DF-4994-874B-A900-D1A13BDC9681}">
      <dsp:nvSpPr>
        <dsp:cNvPr id="0" name=""/>
        <dsp:cNvSpPr/>
      </dsp:nvSpPr>
      <dsp:spPr>
        <a:xfrm>
          <a:off x="3007893" y="5323522"/>
          <a:ext cx="1346648" cy="6733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B-cells proliferate (after 14 days)</a:t>
          </a:r>
        </a:p>
      </dsp:txBody>
      <dsp:txXfrm>
        <a:off x="3040762" y="5356391"/>
        <a:ext cx="1280910" cy="607586"/>
      </dsp:txXfrm>
    </dsp:sp>
    <dsp:sp modelId="{8B273E16-72CC-FB48-8751-2592A47E2DF7}">
      <dsp:nvSpPr>
        <dsp:cNvPr id="0" name=""/>
        <dsp:cNvSpPr/>
      </dsp:nvSpPr>
      <dsp:spPr>
        <a:xfrm>
          <a:off x="1834800" y="6192710"/>
          <a:ext cx="1346648" cy="6733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B-cells make memory B-cells</a:t>
          </a:r>
        </a:p>
      </dsp:txBody>
      <dsp:txXfrm>
        <a:off x="1867669" y="6225579"/>
        <a:ext cx="1280910" cy="607586"/>
      </dsp:txXfrm>
    </dsp:sp>
    <dsp:sp modelId="{54F19B48-FFD8-2C4E-BE4E-828024350A91}">
      <dsp:nvSpPr>
        <dsp:cNvPr id="0" name=""/>
        <dsp:cNvSpPr/>
      </dsp:nvSpPr>
      <dsp:spPr>
        <a:xfrm>
          <a:off x="4467512" y="6203550"/>
          <a:ext cx="1346648" cy="6733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B-cells make antibodies</a:t>
          </a:r>
        </a:p>
      </dsp:txBody>
      <dsp:txXfrm>
        <a:off x="4500381" y="6236419"/>
        <a:ext cx="1280910" cy="607586"/>
      </dsp:txXfrm>
    </dsp:sp>
    <dsp:sp modelId="{64F9C670-2736-6E41-92CA-730B2AC26AC3}">
      <dsp:nvSpPr>
        <dsp:cNvPr id="0" name=""/>
        <dsp:cNvSpPr/>
      </dsp:nvSpPr>
      <dsp:spPr>
        <a:xfrm>
          <a:off x="4480668" y="6981900"/>
          <a:ext cx="1346648" cy="6733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Antibodies label pathogens for detection by phagocytes</a:t>
          </a:r>
        </a:p>
      </dsp:txBody>
      <dsp:txXfrm>
        <a:off x="4513537" y="7014769"/>
        <a:ext cx="1280910" cy="607586"/>
      </dsp:txXfrm>
    </dsp:sp>
    <dsp:sp modelId="{097D1CF6-A07D-1644-AEC9-B95AE3A7162A}">
      <dsp:nvSpPr>
        <dsp:cNvPr id="0" name=""/>
        <dsp:cNvSpPr/>
      </dsp:nvSpPr>
      <dsp:spPr>
        <a:xfrm>
          <a:off x="6854528" y="4560504"/>
          <a:ext cx="1346648" cy="6733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a:t>Macrophages proliferate</a:t>
          </a:r>
        </a:p>
      </dsp:txBody>
      <dsp:txXfrm>
        <a:off x="6887397" y="4593373"/>
        <a:ext cx="1280910" cy="607586"/>
      </dsp:txXfrm>
    </dsp:sp>
    <dsp:sp modelId="{90B96896-8014-CE47-B33F-7D1CCE9CA32B}">
      <dsp:nvSpPr>
        <dsp:cNvPr id="0" name=""/>
        <dsp:cNvSpPr/>
      </dsp:nvSpPr>
      <dsp:spPr>
        <a:xfrm>
          <a:off x="6875899" y="5339776"/>
          <a:ext cx="1346648" cy="6733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Macrophages find, engulf, and destroy pathogens</a:t>
          </a:r>
        </a:p>
      </dsp:txBody>
      <dsp:txXfrm>
        <a:off x="6908768" y="5372645"/>
        <a:ext cx="1280910" cy="60758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17FD9-ED5A-2547-B273-5F4B1557A73D}" type="datetimeFigureOut">
              <a:rPr lang="en-US" smtClean="0"/>
              <a:t>5/24/2021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CA787-F61C-1543-BD34-9CFE4D143B71}" type="slidenum">
              <a:rPr lang="en-US" smtClean="0"/>
              <a:t>‹#›</a:t>
            </a:fld>
            <a:endParaRPr lang="en-US"/>
          </a:p>
        </p:txBody>
      </p:sp>
    </p:spTree>
    <p:extLst>
      <p:ext uri="{BB962C8B-B14F-4D97-AF65-F5344CB8AC3E}">
        <p14:creationId xmlns:p14="http://schemas.microsoft.com/office/powerpoint/2010/main" val="3788941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enengnews.com/insights/natural-killer-cells-emerge-as-an-anticancer-alternative-to-t-cell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endonews.com/immune-response-in-endometriosis-andregulatory-t-cells" TargetMode="External"/><Relationship Id="rId5" Type="http://schemas.openxmlformats.org/officeDocument/2006/relationships/hyperlink" Target="https://www.thinglink.com/scene/632999878879870977" TargetMode="External"/><Relationship Id="rId4" Type="http://schemas.openxmlformats.org/officeDocument/2006/relationships/hyperlink" Target="https://www.immunology.org/public-information/bitesized-immunology/cells/helper-and-cytotoxic-t-cell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rchoncology.com/science/figure-3-macrophage-consumes-tumor/"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the-scientist.com/news-opinion/crispred-b-cells-produce-antibodies-against-hard-to-treat-viruses-65904" TargetMode="External"/><Relationship Id="rId5" Type="http://schemas.openxmlformats.org/officeDocument/2006/relationships/hyperlink" Target="https://www.thoughtco.com/b-cells-meaning-373351" TargetMode="External"/><Relationship Id="rId4" Type="http://schemas.openxmlformats.org/officeDocument/2006/relationships/hyperlink" Target="https://www.drugtargetreview.com/news/53501/previously-unknown-role-of-dendritic-cells-in-inflammation-revealed/"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worldcat.org/issn/2002-4436" TargetMode="External"/><Relationship Id="rId3" Type="http://schemas.openxmlformats.org/officeDocument/2006/relationships/hyperlink" Target="http://www.mastcellaware.com/mast-cells/about-mast-cells.html" TargetMode="External"/><Relationship Id="rId7" Type="http://schemas.openxmlformats.org/officeDocument/2006/relationships/hyperlink" Target="https://en.wikipedia.org/wiki/International_Standard_Serial_Number"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doi.org/10.15347/wjm/2014.010" TargetMode="External"/><Relationship Id="rId5" Type="http://schemas.openxmlformats.org/officeDocument/2006/relationships/hyperlink" Target="https://en.wikipedia.org/wiki/Digital_object_identifier" TargetMode="External"/><Relationship Id="rId4" Type="http://schemas.openxmlformats.org/officeDocument/2006/relationships/hyperlink" Target="https://en.wikiversity.org/wiki/WikiJournal_of_Medicine/Medical_gallery_of_Blausen_Medical_201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45 Helvetica Light" charset="0"/>
                <a:ea typeface="ＭＳ Ｐゴシック" charset="-128"/>
              </a:defRPr>
            </a:lvl1pPr>
            <a:lvl2pPr marL="742950" indent="-285750">
              <a:defRPr sz="2400">
                <a:solidFill>
                  <a:schemeClr val="tx1"/>
                </a:solidFill>
                <a:latin typeface="45 Helvetica Light" charset="0"/>
                <a:ea typeface="ＭＳ Ｐゴシック" charset="-128"/>
              </a:defRPr>
            </a:lvl2pPr>
            <a:lvl3pPr marL="1143000" indent="-228600">
              <a:defRPr sz="2400">
                <a:solidFill>
                  <a:schemeClr val="tx1"/>
                </a:solidFill>
                <a:latin typeface="45 Helvetica Light" charset="0"/>
                <a:ea typeface="ＭＳ Ｐゴシック" charset="-128"/>
              </a:defRPr>
            </a:lvl3pPr>
            <a:lvl4pPr marL="1600200" indent="-228600">
              <a:defRPr sz="2400">
                <a:solidFill>
                  <a:schemeClr val="tx1"/>
                </a:solidFill>
                <a:latin typeface="45 Helvetica Light" charset="0"/>
                <a:ea typeface="ＭＳ Ｐゴシック" charset="-128"/>
              </a:defRPr>
            </a:lvl4pPr>
            <a:lvl5pPr marL="2057400" indent="-228600">
              <a:defRPr sz="2400">
                <a:solidFill>
                  <a:schemeClr val="tx1"/>
                </a:solidFill>
                <a:latin typeface="45 Helvetica Light" charset="0"/>
                <a:ea typeface="ＭＳ Ｐゴシック" charset="-128"/>
              </a:defRPr>
            </a:lvl5pPr>
            <a:lvl6pPr marL="2514600" indent="-228600" eaLnBrk="0" fontAlgn="base" hangingPunct="0">
              <a:spcBef>
                <a:spcPct val="0"/>
              </a:spcBef>
              <a:spcAft>
                <a:spcPct val="0"/>
              </a:spcAft>
              <a:defRPr sz="2400">
                <a:solidFill>
                  <a:schemeClr val="tx1"/>
                </a:solidFill>
                <a:latin typeface="45 Helvetica Light" charset="0"/>
                <a:ea typeface="ＭＳ Ｐゴシック" charset="-128"/>
              </a:defRPr>
            </a:lvl6pPr>
            <a:lvl7pPr marL="2971800" indent="-228600" eaLnBrk="0" fontAlgn="base" hangingPunct="0">
              <a:spcBef>
                <a:spcPct val="0"/>
              </a:spcBef>
              <a:spcAft>
                <a:spcPct val="0"/>
              </a:spcAft>
              <a:defRPr sz="2400">
                <a:solidFill>
                  <a:schemeClr val="tx1"/>
                </a:solidFill>
                <a:latin typeface="45 Helvetica Light" charset="0"/>
                <a:ea typeface="ＭＳ Ｐゴシック" charset="-128"/>
              </a:defRPr>
            </a:lvl7pPr>
            <a:lvl8pPr marL="3429000" indent="-228600" eaLnBrk="0" fontAlgn="base" hangingPunct="0">
              <a:spcBef>
                <a:spcPct val="0"/>
              </a:spcBef>
              <a:spcAft>
                <a:spcPct val="0"/>
              </a:spcAft>
              <a:defRPr sz="2400">
                <a:solidFill>
                  <a:schemeClr val="tx1"/>
                </a:solidFill>
                <a:latin typeface="45 Helvetica Light" charset="0"/>
                <a:ea typeface="ＭＳ Ｐゴシック" charset="-128"/>
              </a:defRPr>
            </a:lvl8pPr>
            <a:lvl9pPr marL="3886200" indent="-228600" eaLnBrk="0" fontAlgn="base" hangingPunct="0">
              <a:spcBef>
                <a:spcPct val="0"/>
              </a:spcBef>
              <a:spcAft>
                <a:spcPct val="0"/>
              </a:spcAft>
              <a:defRPr sz="2400">
                <a:solidFill>
                  <a:schemeClr val="tx1"/>
                </a:solidFill>
                <a:latin typeface="45 Helvetica Light" charset="0"/>
                <a:ea typeface="ＭＳ Ｐゴシック" charset="-128"/>
              </a:defRPr>
            </a:lvl9pPr>
          </a:lstStyle>
          <a:p>
            <a:fld id="{A4676FBE-E17B-9F40-B294-2A0EC4B80004}" type="slidenum">
              <a:rPr lang="en-US" altLang="x-none" sz="1200">
                <a:latin typeface="Open Sans" charset="0"/>
              </a:rPr>
              <a:pPr/>
              <a:t>1</a:t>
            </a:fld>
            <a:endParaRPr lang="en-US" altLang="x-none" sz="1200">
              <a:latin typeface="Open Sans" charset="0"/>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ea typeface="ＭＳ Ｐゴシック" charset="-128"/>
                <a:cs typeface="Geneva" charset="0"/>
              </a:rPr>
              <a:t>Main title: 40 pt. Arial</a:t>
            </a:r>
          </a:p>
          <a:p>
            <a:pPr eaLnBrk="1" hangingPunct="1"/>
            <a:r>
              <a:rPr lang="en-US" altLang="x-none">
                <a:ea typeface="ＭＳ Ｐゴシック" charset="-128"/>
                <a:cs typeface="Geneva" charset="0"/>
              </a:rPr>
              <a:t/>
            </a:r>
            <a:br>
              <a:rPr lang="en-US" altLang="x-none">
                <a:ea typeface="ＭＳ Ｐゴシック" charset="-128"/>
                <a:cs typeface="Geneva" charset="0"/>
              </a:rPr>
            </a:br>
            <a:r>
              <a:rPr lang="en-US" altLang="x-none">
                <a:ea typeface="ＭＳ Ｐゴシック" charset="-128"/>
                <a:cs typeface="Geneva" charset="0"/>
              </a:rPr>
              <a:t>Presenter Name: 16 pt. Arial</a:t>
            </a:r>
          </a:p>
          <a:p>
            <a:pPr eaLnBrk="1" hangingPunct="1"/>
            <a:r>
              <a:rPr lang="en-US" altLang="x-none">
                <a:ea typeface="ＭＳ Ｐゴシック" charset="-128"/>
                <a:cs typeface="Geneva" charset="0"/>
              </a:rPr>
              <a:t>Presenters Title: 16 pt. Arial Italic</a:t>
            </a:r>
          </a:p>
          <a:p>
            <a:pPr eaLnBrk="1" hangingPunct="1"/>
            <a:endParaRPr lang="en-US" altLang="x-none">
              <a:ea typeface="ＭＳ Ｐゴシック" charset="-128"/>
              <a:cs typeface="Geneva" charset="0"/>
            </a:endParaRPr>
          </a:p>
        </p:txBody>
      </p:sp>
    </p:spTree>
    <p:extLst>
      <p:ext uri="{BB962C8B-B14F-4D97-AF65-F5344CB8AC3E}">
        <p14:creationId xmlns:p14="http://schemas.microsoft.com/office/powerpoint/2010/main" val="3638328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indicates common causes/risk factors</a:t>
            </a:r>
          </a:p>
        </p:txBody>
      </p:sp>
      <p:sp>
        <p:nvSpPr>
          <p:cNvPr id="4" name="Slide Number Placeholder 3"/>
          <p:cNvSpPr>
            <a:spLocks noGrp="1"/>
          </p:cNvSpPr>
          <p:nvPr>
            <p:ph type="sldNum" sz="quarter" idx="5"/>
          </p:nvPr>
        </p:nvSpPr>
        <p:spPr/>
        <p:txBody>
          <a:bodyPr/>
          <a:lstStyle/>
          <a:p>
            <a:fld id="{774CA787-F61C-1543-BD34-9CFE4D143B71}" type="slidenum">
              <a:rPr lang="en-US" smtClean="0"/>
              <a:t>16</a:t>
            </a:fld>
            <a:endParaRPr lang="en-US"/>
          </a:p>
        </p:txBody>
      </p:sp>
    </p:spTree>
    <p:extLst>
      <p:ext uri="{BB962C8B-B14F-4D97-AF65-F5344CB8AC3E}">
        <p14:creationId xmlns:p14="http://schemas.microsoft.com/office/powerpoint/2010/main" val="3495839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Buchholz, K. (2020, February 03). Infographic: The Most Common Types of Cancer in the U.S. Retrieved July 28, 2020, from https://</a:t>
            </a:r>
            <a:r>
              <a:rPr lang="en-US" dirty="0" err="1">
                <a:effectLst/>
              </a:rPr>
              <a:t>www.statista.com</a:t>
            </a:r>
            <a:r>
              <a:rPr lang="en-US" dirty="0">
                <a:effectLst/>
              </a:rPr>
              <a:t>/chart/20692/most-common-types-of-cancer-us/</a:t>
            </a:r>
          </a:p>
          <a:p>
            <a:endParaRPr lang="en-US" dirty="0"/>
          </a:p>
        </p:txBody>
      </p:sp>
      <p:sp>
        <p:nvSpPr>
          <p:cNvPr id="4" name="Slide Number Placeholder 3"/>
          <p:cNvSpPr>
            <a:spLocks noGrp="1"/>
          </p:cNvSpPr>
          <p:nvPr>
            <p:ph type="sldNum" sz="quarter" idx="5"/>
          </p:nvPr>
        </p:nvSpPr>
        <p:spPr/>
        <p:txBody>
          <a:bodyPr/>
          <a:lstStyle/>
          <a:p>
            <a:fld id="{774CA787-F61C-1543-BD34-9CFE4D143B71}" type="slidenum">
              <a:rPr lang="en-US" smtClean="0"/>
              <a:t>17</a:t>
            </a:fld>
            <a:endParaRPr lang="en-US"/>
          </a:p>
        </p:txBody>
      </p:sp>
    </p:spTree>
    <p:extLst>
      <p:ext uri="{BB962C8B-B14F-4D97-AF65-F5344CB8AC3E}">
        <p14:creationId xmlns:p14="http://schemas.microsoft.com/office/powerpoint/2010/main" val="654405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4CA787-F61C-1543-BD34-9CFE4D143B71}" type="slidenum">
              <a:rPr lang="en-US" smtClean="0"/>
              <a:t>19</a:t>
            </a:fld>
            <a:endParaRPr lang="en-US"/>
          </a:p>
        </p:txBody>
      </p:sp>
    </p:spTree>
    <p:extLst>
      <p:ext uri="{BB962C8B-B14F-4D97-AF65-F5344CB8AC3E}">
        <p14:creationId xmlns:p14="http://schemas.microsoft.com/office/powerpoint/2010/main" val="146989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Types of cancer immunotherapy. (2019, October 07). Retrieved July 28, 2020, from https://</a:t>
            </a:r>
            <a:r>
              <a:rPr lang="en-US" dirty="0" err="1">
                <a:effectLst/>
              </a:rPr>
              <a:t>healthscientific.net</a:t>
            </a:r>
            <a:r>
              <a:rPr lang="en-US" dirty="0">
                <a:effectLst/>
              </a:rPr>
              <a:t>/types-of-cancer-immunotherapy/</a:t>
            </a:r>
          </a:p>
          <a:p>
            <a:endParaRPr lang="en-US" dirty="0"/>
          </a:p>
        </p:txBody>
      </p:sp>
      <p:sp>
        <p:nvSpPr>
          <p:cNvPr id="4" name="Slide Number Placeholder 3"/>
          <p:cNvSpPr>
            <a:spLocks noGrp="1"/>
          </p:cNvSpPr>
          <p:nvPr>
            <p:ph type="sldNum" sz="quarter" idx="5"/>
          </p:nvPr>
        </p:nvSpPr>
        <p:spPr/>
        <p:txBody>
          <a:bodyPr/>
          <a:lstStyle/>
          <a:p>
            <a:fld id="{774CA787-F61C-1543-BD34-9CFE4D143B71}" type="slidenum">
              <a:rPr lang="en-US" smtClean="0"/>
              <a:t>20</a:t>
            </a:fld>
            <a:endParaRPr lang="en-US"/>
          </a:p>
        </p:txBody>
      </p:sp>
    </p:spTree>
    <p:extLst>
      <p:ext uri="{BB962C8B-B14F-4D97-AF65-F5344CB8AC3E}">
        <p14:creationId xmlns:p14="http://schemas.microsoft.com/office/powerpoint/2010/main" val="162628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Kavanagh, D. (2019, May 13). Ethical and Biosafety Oversight of New CAR T-Cell Products. Retrieved July 28, 2020, from https://</a:t>
            </a:r>
            <a:r>
              <a:rPr lang="en-US" dirty="0" err="1">
                <a:effectLst/>
              </a:rPr>
              <a:t>www.genengnews.com</a:t>
            </a:r>
            <a:r>
              <a:rPr lang="en-US" dirty="0">
                <a:effectLst/>
              </a:rPr>
              <a:t>/insights/ethical-and-biosafety-oversight-of-new-car-t-cell-products/</a:t>
            </a:r>
          </a:p>
          <a:p>
            <a:endParaRPr lang="en-US" dirty="0"/>
          </a:p>
        </p:txBody>
      </p:sp>
      <p:sp>
        <p:nvSpPr>
          <p:cNvPr id="4" name="Slide Number Placeholder 3"/>
          <p:cNvSpPr>
            <a:spLocks noGrp="1"/>
          </p:cNvSpPr>
          <p:nvPr>
            <p:ph type="sldNum" sz="quarter" idx="5"/>
          </p:nvPr>
        </p:nvSpPr>
        <p:spPr/>
        <p:txBody>
          <a:bodyPr/>
          <a:lstStyle/>
          <a:p>
            <a:fld id="{774CA787-F61C-1543-BD34-9CFE4D143B71}" type="slidenum">
              <a:rPr lang="en-US" smtClean="0"/>
              <a:t>21</a:t>
            </a:fld>
            <a:endParaRPr lang="en-US"/>
          </a:p>
        </p:txBody>
      </p:sp>
    </p:spTree>
    <p:extLst>
      <p:ext uri="{BB962C8B-B14F-4D97-AF65-F5344CB8AC3E}">
        <p14:creationId xmlns:p14="http://schemas.microsoft.com/office/powerpoint/2010/main" val="1633576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Monoclonal Antibodies. (n.d.). Retrieved July 28, 2020, from https://</a:t>
            </a:r>
            <a:r>
              <a:rPr lang="en-US" dirty="0" err="1">
                <a:effectLst/>
              </a:rPr>
              <a:t>ib.bioninja.com.au</a:t>
            </a:r>
            <a:r>
              <a:rPr lang="en-US" dirty="0">
                <a:effectLst/>
              </a:rPr>
              <a:t>/higher-level/topic-11-animal-physiology/111-antibody-production-and/monoclonal-</a:t>
            </a:r>
            <a:r>
              <a:rPr lang="en-US" dirty="0" err="1">
                <a:effectLst/>
              </a:rPr>
              <a:t>antibodies.html</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774CA787-F61C-1543-BD34-9CFE4D143B71}" type="slidenum">
              <a:rPr lang="en-US" smtClean="0"/>
              <a:t>22</a:t>
            </a:fld>
            <a:endParaRPr lang="en-US"/>
          </a:p>
        </p:txBody>
      </p:sp>
    </p:spTree>
    <p:extLst>
      <p:ext uri="{BB962C8B-B14F-4D97-AF65-F5344CB8AC3E}">
        <p14:creationId xmlns:p14="http://schemas.microsoft.com/office/powerpoint/2010/main" val="70640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Anticoagulant – prevent blood clot formation</a:t>
            </a:r>
          </a:p>
        </p:txBody>
      </p:sp>
      <p:sp>
        <p:nvSpPr>
          <p:cNvPr id="4" name="Slide Number Placeholder 3"/>
          <p:cNvSpPr>
            <a:spLocks noGrp="1"/>
          </p:cNvSpPr>
          <p:nvPr>
            <p:ph type="sldNum" sz="quarter" idx="5"/>
          </p:nvPr>
        </p:nvSpPr>
        <p:spPr/>
        <p:txBody>
          <a:bodyPr/>
          <a:lstStyle/>
          <a:p>
            <a:fld id="{774CA787-F61C-1543-BD34-9CFE4D143B71}" type="slidenum">
              <a:rPr lang="en-US" smtClean="0"/>
              <a:t>5</a:t>
            </a:fld>
            <a:endParaRPr lang="en-US"/>
          </a:p>
        </p:txBody>
      </p:sp>
    </p:spTree>
    <p:extLst>
      <p:ext uri="{BB962C8B-B14F-4D97-AF65-F5344CB8AC3E}">
        <p14:creationId xmlns:p14="http://schemas.microsoft.com/office/powerpoint/2010/main" val="2271098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Clicking on images during slideshow will take you to the source website</a:t>
            </a:r>
          </a:p>
          <a:p>
            <a:endParaRPr lang="en-US" dirty="0"/>
          </a:p>
          <a:p>
            <a:r>
              <a:rPr lang="en-US" dirty="0"/>
              <a:t>Natural Killer Cells</a:t>
            </a:r>
          </a:p>
          <a:p>
            <a:r>
              <a:rPr lang="en-US" i="0" dirty="0" err="1"/>
              <a:t>Gitig</a:t>
            </a:r>
            <a:r>
              <a:rPr lang="en-US" i="0" dirty="0"/>
              <a:t>, Diana</a:t>
            </a:r>
            <a:r>
              <a:rPr lang="en-US" i="1" dirty="0"/>
              <a:t>. </a:t>
            </a:r>
            <a:r>
              <a:rPr lang="en-US" i="1" dirty="0" err="1"/>
              <a:t>GenEng</a:t>
            </a:r>
            <a:r>
              <a:rPr lang="en-US" i="1" dirty="0"/>
              <a:t> News</a:t>
            </a:r>
            <a:r>
              <a:rPr lang="en-US" dirty="0"/>
              <a:t>. Visited July 2020.</a:t>
            </a:r>
            <a:r>
              <a:rPr lang="en-US" dirty="0">
                <a:hlinkClick r:id="rId3"/>
              </a:rPr>
              <a:t> https://www.genengnews.com/insights/natural-killer-cells-emerge-as-an-anticancer-alternative-to-t-cells/</a:t>
            </a:r>
            <a:endParaRPr lang="en-US" dirty="0"/>
          </a:p>
          <a:p>
            <a:endParaRPr lang="en-US" dirty="0"/>
          </a:p>
          <a:p>
            <a:r>
              <a:rPr lang="en-US" dirty="0"/>
              <a:t>Cytotoxic T Cells</a:t>
            </a:r>
          </a:p>
          <a:p>
            <a:r>
              <a:rPr lang="en-US" i="1" dirty="0"/>
              <a:t>British Society for Immunology</a:t>
            </a:r>
            <a:r>
              <a:rPr lang="en-US" dirty="0"/>
              <a:t>. Visited July 2020. </a:t>
            </a:r>
            <a:r>
              <a:rPr lang="en-US" dirty="0">
                <a:hlinkClick r:id="rId4"/>
              </a:rPr>
              <a:t>https://www.immunology.org/public-information/bitesized-immunology/cells/helper-and-cytotoxic-t-cells</a:t>
            </a:r>
            <a:endParaRPr lang="en-US" dirty="0"/>
          </a:p>
          <a:p>
            <a:endParaRPr lang="en-US" dirty="0"/>
          </a:p>
          <a:p>
            <a:r>
              <a:rPr lang="en-US" dirty="0"/>
              <a:t>Helper T Cells</a:t>
            </a:r>
          </a:p>
          <a:p>
            <a:r>
              <a:rPr lang="en-US" i="1" dirty="0"/>
              <a:t>Thing Link</a:t>
            </a:r>
            <a:r>
              <a:rPr lang="en-US" dirty="0"/>
              <a:t>. Visited July 2020. </a:t>
            </a:r>
            <a:r>
              <a:rPr lang="en-US" dirty="0">
                <a:hlinkClick r:id="rId5"/>
              </a:rPr>
              <a:t>https://www.thinglink.com/scene/632999878879870977</a:t>
            </a:r>
            <a:endParaRPr lang="en-US" dirty="0"/>
          </a:p>
          <a:p>
            <a:endParaRPr lang="en-US" dirty="0"/>
          </a:p>
          <a:p>
            <a:r>
              <a:rPr lang="en-US" dirty="0"/>
              <a:t>Regulatory T Cells</a:t>
            </a:r>
          </a:p>
          <a:p>
            <a:r>
              <a:rPr lang="en-US" dirty="0"/>
              <a:t>Yu, Yu. </a:t>
            </a:r>
            <a:r>
              <a:rPr lang="en-US" i="1" dirty="0" err="1"/>
              <a:t>Endonews</a:t>
            </a:r>
            <a:r>
              <a:rPr lang="en-US" dirty="0"/>
              <a:t>, Visited July 2020. </a:t>
            </a:r>
            <a:r>
              <a:rPr lang="en-US" dirty="0">
                <a:hlinkClick r:id="rId6"/>
              </a:rPr>
              <a:t>https://www.endonews.com/immune-response-in-endometriosis-andregulatory-t-cells</a:t>
            </a:r>
            <a:endParaRPr lang="en-US" dirty="0"/>
          </a:p>
          <a:p>
            <a:endParaRPr lang="en-US" dirty="0"/>
          </a:p>
        </p:txBody>
      </p:sp>
      <p:sp>
        <p:nvSpPr>
          <p:cNvPr id="4" name="Slide Number Placeholder 3"/>
          <p:cNvSpPr>
            <a:spLocks noGrp="1"/>
          </p:cNvSpPr>
          <p:nvPr>
            <p:ph type="sldNum" sz="quarter" idx="5"/>
          </p:nvPr>
        </p:nvSpPr>
        <p:spPr/>
        <p:txBody>
          <a:bodyPr/>
          <a:lstStyle/>
          <a:p>
            <a:fld id="{774CA787-F61C-1543-BD34-9CFE4D143B71}" type="slidenum">
              <a:rPr lang="en-US" smtClean="0"/>
              <a:t>8</a:t>
            </a:fld>
            <a:endParaRPr lang="en-US"/>
          </a:p>
        </p:txBody>
      </p:sp>
    </p:spTree>
    <p:extLst>
      <p:ext uri="{BB962C8B-B14F-4D97-AF65-F5344CB8AC3E}">
        <p14:creationId xmlns:p14="http://schemas.microsoft.com/office/powerpoint/2010/main" val="1453356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Clicking on images during slideshow will take you to the source website</a:t>
            </a:r>
          </a:p>
          <a:p>
            <a:endParaRPr lang="en-US" dirty="0"/>
          </a:p>
          <a:p>
            <a:r>
              <a:rPr lang="en-US" dirty="0"/>
              <a:t>Macrophages</a:t>
            </a:r>
          </a:p>
          <a:p>
            <a:r>
              <a:rPr lang="en-US" i="1" dirty="0" err="1"/>
              <a:t>Archoncology</a:t>
            </a:r>
            <a:r>
              <a:rPr lang="en-US" dirty="0"/>
              <a:t>. Visited July 2020. </a:t>
            </a:r>
            <a:r>
              <a:rPr lang="en-US" dirty="0">
                <a:hlinkClick r:id="rId3"/>
              </a:rPr>
              <a:t>https://archoncology.com/science/figure-3-macrophage-consumes-tumor/</a:t>
            </a:r>
            <a:endParaRPr lang="en-US" dirty="0"/>
          </a:p>
          <a:p>
            <a:endParaRPr lang="en-US" dirty="0"/>
          </a:p>
          <a:p>
            <a:r>
              <a:rPr lang="en-US" dirty="0"/>
              <a:t>Dendritic Cells</a:t>
            </a:r>
          </a:p>
          <a:p>
            <a:r>
              <a:rPr lang="en-US" dirty="0"/>
              <a:t>Rees, Victoria. </a:t>
            </a:r>
            <a:r>
              <a:rPr lang="en-US" i="1" dirty="0"/>
              <a:t>Drug Target Review</a:t>
            </a:r>
            <a:r>
              <a:rPr lang="en-US" dirty="0"/>
              <a:t>. Visited July 2020. </a:t>
            </a:r>
            <a:r>
              <a:rPr lang="en-US" dirty="0">
                <a:hlinkClick r:id="rId4"/>
              </a:rPr>
              <a:t>https://www.drugtargetreview.com/news/53501/previously-unknown-role-of-dendritic-cells-in-inflammation-revealed/</a:t>
            </a:r>
            <a:endParaRPr lang="en-US" dirty="0"/>
          </a:p>
          <a:p>
            <a:endParaRPr lang="en-US" dirty="0"/>
          </a:p>
          <a:p>
            <a:r>
              <a:rPr lang="en-US" dirty="0"/>
              <a:t>B Cells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Burgstedt</a:t>
            </a:r>
            <a:r>
              <a:rPr lang="en-US" dirty="0"/>
              <a:t>, Christoph. </a:t>
            </a:r>
            <a:r>
              <a:rPr lang="en-US" i="1" dirty="0"/>
              <a:t>Science Photo Library</a:t>
            </a:r>
            <a:r>
              <a:rPr lang="en-US" i="0" dirty="0"/>
              <a:t>. Shared on </a:t>
            </a:r>
            <a:r>
              <a:rPr lang="en-US" i="1" dirty="0"/>
              <a:t>Thought Co. </a:t>
            </a:r>
            <a:r>
              <a:rPr lang="en-US" i="0" dirty="0"/>
              <a:t>Visited July 2020. </a:t>
            </a:r>
            <a:r>
              <a:rPr lang="en-US" dirty="0">
                <a:hlinkClick r:id="rId5"/>
              </a:rPr>
              <a:t>https://www.thoughtco.com/b-cells-meaning-373351</a:t>
            </a:r>
            <a:endParaRPr lang="en-US" dirty="0"/>
          </a:p>
          <a:p>
            <a:endParaRPr lang="en-US" dirty="0"/>
          </a:p>
          <a:p>
            <a:r>
              <a:rPr lang="en-US" dirty="0"/>
              <a:t>Memory B Cells</a:t>
            </a:r>
          </a:p>
          <a:p>
            <a:r>
              <a:rPr lang="en-US" dirty="0"/>
              <a:t>Katarina, Zimmer. </a:t>
            </a:r>
            <a:r>
              <a:rPr lang="en-US" i="1" dirty="0"/>
              <a:t>The Scientist. </a:t>
            </a:r>
            <a:r>
              <a:rPr lang="en-US" i="0" dirty="0"/>
              <a:t>Visited July 2020.</a:t>
            </a:r>
            <a:r>
              <a:rPr lang="en-US" i="1" dirty="0"/>
              <a:t> </a:t>
            </a:r>
            <a:r>
              <a:rPr lang="en-US" dirty="0">
                <a:hlinkClick r:id="rId6"/>
              </a:rPr>
              <a:t>https://www.the-scientist.com/news-opinion/crispred-b-cells-produce-antibodies-against-hard-to-treat-viruses-65904</a:t>
            </a:r>
            <a:endParaRPr lang="en-US" dirty="0"/>
          </a:p>
          <a:p>
            <a:endParaRPr lang="en-US" dirty="0"/>
          </a:p>
        </p:txBody>
      </p:sp>
      <p:sp>
        <p:nvSpPr>
          <p:cNvPr id="4" name="Slide Number Placeholder 3"/>
          <p:cNvSpPr>
            <a:spLocks noGrp="1"/>
          </p:cNvSpPr>
          <p:nvPr>
            <p:ph type="sldNum" sz="quarter" idx="5"/>
          </p:nvPr>
        </p:nvSpPr>
        <p:spPr/>
        <p:txBody>
          <a:bodyPr/>
          <a:lstStyle/>
          <a:p>
            <a:fld id="{774CA787-F61C-1543-BD34-9CFE4D143B71}" type="slidenum">
              <a:rPr lang="en-US" smtClean="0"/>
              <a:t>9</a:t>
            </a:fld>
            <a:endParaRPr lang="en-US"/>
          </a:p>
        </p:txBody>
      </p:sp>
    </p:spTree>
    <p:extLst>
      <p:ext uri="{BB962C8B-B14F-4D97-AF65-F5344CB8AC3E}">
        <p14:creationId xmlns:p14="http://schemas.microsoft.com/office/powerpoint/2010/main" val="643242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Clicking on images during slideshow will take you to the source website</a:t>
            </a:r>
          </a:p>
          <a:p>
            <a:endParaRPr lang="en-US" dirty="0"/>
          </a:p>
          <a:p>
            <a:r>
              <a:rPr lang="en-US" dirty="0"/>
              <a:t>Mast Cells</a:t>
            </a:r>
          </a:p>
          <a:p>
            <a:r>
              <a:rPr lang="en-US" i="1" dirty="0"/>
              <a:t>Mast Cell Aware. </a:t>
            </a:r>
            <a:r>
              <a:rPr lang="en-US" i="0" dirty="0"/>
              <a:t>Visited July 2020. </a:t>
            </a:r>
            <a:r>
              <a:rPr lang="en-US" dirty="0">
                <a:hlinkClick r:id="rId3"/>
              </a:rPr>
              <a:t>http://www.mastcellaware.com/mast-cells/about-mast-cells.html</a:t>
            </a:r>
            <a:endParaRPr lang="en-US" i="1" dirty="0"/>
          </a:p>
          <a:p>
            <a:endParaRPr lang="en-US" dirty="0"/>
          </a:p>
          <a:p>
            <a:r>
              <a:rPr lang="en-US" dirty="0"/>
              <a:t>Basophils</a:t>
            </a:r>
          </a:p>
          <a:p>
            <a:r>
              <a:rPr lang="en-US" sz="1200" b="0" i="0" kern="1200" dirty="0" err="1">
                <a:solidFill>
                  <a:schemeClr val="tx1"/>
                </a:solidFill>
                <a:effectLst/>
                <a:latin typeface="+mn-lt"/>
                <a:ea typeface="+mn-ea"/>
                <a:cs typeface="+mn-cs"/>
              </a:rPr>
              <a:t>Blausen.com</a:t>
            </a:r>
            <a:r>
              <a:rPr lang="en-US" sz="1200" b="0" i="0" kern="1200" dirty="0">
                <a:solidFill>
                  <a:schemeClr val="tx1"/>
                </a:solidFill>
                <a:effectLst/>
                <a:latin typeface="+mn-lt"/>
                <a:ea typeface="+mn-ea"/>
                <a:cs typeface="+mn-cs"/>
              </a:rPr>
              <a:t> staff (2014). "</a:t>
            </a:r>
            <a:r>
              <a:rPr lang="en-US" sz="1200" b="0" i="0" u="none" strike="noStrike" kern="1200" dirty="0">
                <a:solidFill>
                  <a:schemeClr val="tx1"/>
                </a:solidFill>
                <a:effectLst/>
                <a:latin typeface="+mn-lt"/>
                <a:ea typeface="+mn-ea"/>
                <a:cs typeface="+mn-cs"/>
                <a:hlinkClick r:id="rId4"/>
              </a:rPr>
              <a:t>Medical gallery of Blausen Medical 2014</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WikiJournal</a:t>
            </a:r>
            <a:r>
              <a:rPr lang="en-US" sz="1200" b="0" i="1" kern="1200" dirty="0">
                <a:solidFill>
                  <a:schemeClr val="tx1"/>
                </a:solidFill>
                <a:effectLst/>
                <a:latin typeface="+mn-lt"/>
                <a:ea typeface="+mn-ea"/>
                <a:cs typeface="+mn-cs"/>
              </a:rPr>
              <a:t> of Medicine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(2). </a:t>
            </a:r>
            <a:r>
              <a:rPr lang="en-US" sz="1200" b="0" i="0" u="none" strike="noStrike" kern="1200" dirty="0">
                <a:solidFill>
                  <a:schemeClr val="tx1"/>
                </a:solidFill>
                <a:effectLst/>
                <a:latin typeface="+mn-lt"/>
                <a:ea typeface="+mn-ea"/>
                <a:cs typeface="+mn-cs"/>
                <a:hlinkClick r:id="rId5" tooltip="w:Digital object identifier"/>
              </a:rPr>
              <a:t>DOI</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6"/>
              </a:rPr>
              <a:t>10.15347/wjm/2014.010</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tooltip="en:International Standard Serial Number"/>
              </a:rPr>
              <a:t>ISSN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2002-4436</a:t>
            </a:r>
            <a:r>
              <a:rPr lang="en-US" sz="1200" b="0" i="0" kern="1200" dirty="0">
                <a:solidFill>
                  <a:schemeClr val="tx1"/>
                </a:solidFill>
                <a:effectLst/>
                <a:latin typeface="+mn-lt"/>
                <a:ea typeface="+mn-ea"/>
                <a:cs typeface="+mn-cs"/>
              </a:rPr>
              <a:t>.</a:t>
            </a:r>
            <a:endParaRPr lang="en-US" dirty="0"/>
          </a:p>
          <a:p>
            <a:endParaRPr lang="en-US" dirty="0"/>
          </a:p>
          <a:p>
            <a:r>
              <a:rPr lang="en-US" dirty="0"/>
              <a:t>Neutrophils</a:t>
            </a:r>
          </a:p>
          <a:p>
            <a:r>
              <a:rPr lang="en-US" sz="1200" b="0" i="0" kern="1200" dirty="0" err="1">
                <a:solidFill>
                  <a:schemeClr val="tx1"/>
                </a:solidFill>
                <a:effectLst/>
                <a:latin typeface="+mn-lt"/>
                <a:ea typeface="+mn-ea"/>
                <a:cs typeface="+mn-cs"/>
              </a:rPr>
              <a:t>Blausen.com</a:t>
            </a:r>
            <a:r>
              <a:rPr lang="en-US" sz="1200" b="0" i="0" kern="1200" dirty="0">
                <a:solidFill>
                  <a:schemeClr val="tx1"/>
                </a:solidFill>
                <a:effectLst/>
                <a:latin typeface="+mn-lt"/>
                <a:ea typeface="+mn-ea"/>
                <a:cs typeface="+mn-cs"/>
              </a:rPr>
              <a:t> staff (2014). "</a:t>
            </a:r>
            <a:r>
              <a:rPr lang="en-US" sz="1200" b="0" i="0" u="none" strike="noStrike" kern="1200" dirty="0">
                <a:solidFill>
                  <a:schemeClr val="tx1"/>
                </a:solidFill>
                <a:effectLst/>
                <a:latin typeface="+mn-lt"/>
                <a:ea typeface="+mn-ea"/>
                <a:cs typeface="+mn-cs"/>
                <a:hlinkClick r:id="rId4"/>
              </a:rPr>
              <a:t>Medical gallery of Blausen Medical 2014</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WikiJournal</a:t>
            </a:r>
            <a:r>
              <a:rPr lang="en-US" sz="1200" b="0" i="1" kern="1200" dirty="0">
                <a:solidFill>
                  <a:schemeClr val="tx1"/>
                </a:solidFill>
                <a:effectLst/>
                <a:latin typeface="+mn-lt"/>
                <a:ea typeface="+mn-ea"/>
                <a:cs typeface="+mn-cs"/>
              </a:rPr>
              <a:t> of Medicine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(2). </a:t>
            </a:r>
            <a:r>
              <a:rPr lang="en-US" sz="1200" b="0" i="0" u="none" strike="noStrike" kern="1200" dirty="0">
                <a:solidFill>
                  <a:schemeClr val="tx1"/>
                </a:solidFill>
                <a:effectLst/>
                <a:latin typeface="+mn-lt"/>
                <a:ea typeface="+mn-ea"/>
                <a:cs typeface="+mn-cs"/>
                <a:hlinkClick r:id="rId5" tooltip="w:Digital object identifier"/>
              </a:rPr>
              <a:t>DOI</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6"/>
              </a:rPr>
              <a:t>10.15347/wjm/2014.010</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tooltip="en:International Standard Serial Number"/>
              </a:rPr>
              <a:t>ISSN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2002-4436</a:t>
            </a:r>
            <a:r>
              <a:rPr lang="en-US" sz="1200" b="0" i="0" kern="1200" dirty="0">
                <a:solidFill>
                  <a:schemeClr val="tx1"/>
                </a:solidFill>
                <a:effectLst/>
                <a:latin typeface="+mn-lt"/>
                <a:ea typeface="+mn-ea"/>
                <a:cs typeface="+mn-cs"/>
              </a:rPr>
              <a:t>.</a:t>
            </a:r>
            <a:endParaRPr lang="en-US" dirty="0"/>
          </a:p>
          <a:p>
            <a:endParaRPr lang="en-US" dirty="0"/>
          </a:p>
          <a:p>
            <a:r>
              <a:rPr lang="en-US" dirty="0"/>
              <a:t>Eosinophils</a:t>
            </a:r>
          </a:p>
          <a:p>
            <a:r>
              <a:rPr lang="en-US" sz="1200" b="0" i="0" kern="1200" dirty="0" err="1">
                <a:solidFill>
                  <a:schemeClr val="tx1"/>
                </a:solidFill>
                <a:effectLst/>
                <a:latin typeface="+mn-lt"/>
                <a:ea typeface="+mn-ea"/>
                <a:cs typeface="+mn-cs"/>
              </a:rPr>
              <a:t>Blausen.com</a:t>
            </a:r>
            <a:r>
              <a:rPr lang="en-US" sz="1200" b="0" i="0" kern="1200" dirty="0">
                <a:solidFill>
                  <a:schemeClr val="tx1"/>
                </a:solidFill>
                <a:effectLst/>
                <a:latin typeface="+mn-lt"/>
                <a:ea typeface="+mn-ea"/>
                <a:cs typeface="+mn-cs"/>
              </a:rPr>
              <a:t> staff (2014). "</a:t>
            </a:r>
            <a:r>
              <a:rPr lang="en-US" sz="1200" b="0" i="0" u="none" strike="noStrike" kern="1200" dirty="0">
                <a:solidFill>
                  <a:schemeClr val="tx1"/>
                </a:solidFill>
                <a:effectLst/>
                <a:latin typeface="+mn-lt"/>
                <a:ea typeface="+mn-ea"/>
                <a:cs typeface="+mn-cs"/>
                <a:hlinkClick r:id="rId4"/>
              </a:rPr>
              <a:t>Medical gallery of Blausen Medical 2014</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WikiJournal</a:t>
            </a:r>
            <a:r>
              <a:rPr lang="en-US" sz="1200" b="0" i="1" kern="1200" dirty="0">
                <a:solidFill>
                  <a:schemeClr val="tx1"/>
                </a:solidFill>
                <a:effectLst/>
                <a:latin typeface="+mn-lt"/>
                <a:ea typeface="+mn-ea"/>
                <a:cs typeface="+mn-cs"/>
              </a:rPr>
              <a:t> of Medicine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(2). </a:t>
            </a:r>
            <a:r>
              <a:rPr lang="en-US" sz="1200" b="0" i="0" u="none" strike="noStrike" kern="1200" dirty="0">
                <a:solidFill>
                  <a:schemeClr val="tx1"/>
                </a:solidFill>
                <a:effectLst/>
                <a:latin typeface="+mn-lt"/>
                <a:ea typeface="+mn-ea"/>
                <a:cs typeface="+mn-cs"/>
                <a:hlinkClick r:id="rId5" tooltip="w:Digital object identifier"/>
              </a:rPr>
              <a:t>DOI</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6"/>
              </a:rPr>
              <a:t>10.15347/wjm/2014.010</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tooltip="en:International Standard Serial Number"/>
              </a:rPr>
              <a:t>ISSN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2002-4436</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774CA787-F61C-1543-BD34-9CFE4D143B71}" type="slidenum">
              <a:rPr lang="en-US" smtClean="0"/>
              <a:t>10</a:t>
            </a:fld>
            <a:endParaRPr lang="en-US"/>
          </a:p>
        </p:txBody>
      </p:sp>
    </p:spTree>
    <p:extLst>
      <p:ext uri="{BB962C8B-B14F-4D97-AF65-F5344CB8AC3E}">
        <p14:creationId xmlns:p14="http://schemas.microsoft.com/office/powerpoint/2010/main" val="71672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need to show the first couple seconds</a:t>
            </a:r>
          </a:p>
          <a:p>
            <a:endParaRPr lang="en-US" dirty="0"/>
          </a:p>
          <a:p>
            <a:r>
              <a:rPr lang="en-US" dirty="0"/>
              <a:t>Credit: Curtis </a:t>
            </a:r>
            <a:r>
              <a:rPr lang="en-US" dirty="0" err="1"/>
              <a:t>Sleve</a:t>
            </a:r>
            <a:endParaRPr lang="en-US" dirty="0"/>
          </a:p>
          <a:p>
            <a:r>
              <a:rPr lang="en-US" sz="1200" b="0" i="0" kern="1200" dirty="0">
                <a:solidFill>
                  <a:schemeClr val="tx1"/>
                </a:solidFill>
                <a:effectLst/>
                <a:latin typeface="+mn-lt"/>
                <a:ea typeface="+mn-ea"/>
                <a:cs typeface="+mn-cs"/>
              </a:rPr>
              <a:t>Animation by: Fusion Medial Animation </a:t>
            </a:r>
            <a:r>
              <a:rPr lang="en-US" dirty="0"/>
              <a:t/>
            </a:r>
            <a:br>
              <a:rPr lang="en-US" dirty="0"/>
            </a:br>
            <a:r>
              <a:rPr lang="en-US" sz="1200" b="0" i="0" kern="1200" dirty="0">
                <a:solidFill>
                  <a:schemeClr val="tx1"/>
                </a:solidFill>
                <a:effectLst/>
                <a:latin typeface="+mn-lt"/>
                <a:ea typeface="+mn-ea"/>
                <a:cs typeface="+mn-cs"/>
              </a:rPr>
              <a:t>Microscopy by: </a:t>
            </a:r>
            <a:r>
              <a:rPr lang="en-US" sz="1200" b="0" i="0" kern="1200" dirty="0" err="1">
                <a:solidFill>
                  <a:schemeClr val="tx1"/>
                </a:solidFill>
                <a:effectLst/>
                <a:latin typeface="+mn-lt"/>
                <a:ea typeface="+mn-ea"/>
                <a:cs typeface="+mn-cs"/>
              </a:rPr>
              <a:t>Timelapse</a:t>
            </a:r>
            <a:r>
              <a:rPr lang="en-US" sz="1200" b="0" i="0" kern="1200" dirty="0">
                <a:solidFill>
                  <a:schemeClr val="tx1"/>
                </a:solidFill>
                <a:effectLst/>
                <a:latin typeface="+mn-lt"/>
                <a:ea typeface="+mn-ea"/>
                <a:cs typeface="+mn-cs"/>
              </a:rPr>
              <a:t> 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itchFamily="2" charset="0"/>
              </a:rPr>
              <a:t>Link: https://</a:t>
            </a:r>
            <a:r>
              <a:rPr lang="en-US" sz="1200" dirty="0" err="1">
                <a:latin typeface="Helvetica" pitchFamily="2" charset="0"/>
              </a:rPr>
              <a:t>youtu.be</a:t>
            </a:r>
            <a:r>
              <a:rPr lang="en-US" sz="1200" dirty="0">
                <a:latin typeface="Helvetica" pitchFamily="2" charset="0"/>
              </a:rPr>
              <a:t>/iZYLeIJwe4w</a:t>
            </a:r>
            <a:endParaRPr lang="en-US" sz="1200"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774CA787-F61C-1543-BD34-9CFE4D143B71}" type="slidenum">
              <a:rPr lang="en-US" smtClean="0"/>
              <a:t>11</a:t>
            </a:fld>
            <a:endParaRPr lang="en-US"/>
          </a:p>
        </p:txBody>
      </p:sp>
    </p:spTree>
    <p:extLst>
      <p:ext uri="{BB962C8B-B14F-4D97-AF65-F5344CB8AC3E}">
        <p14:creationId xmlns:p14="http://schemas.microsoft.com/office/powerpoint/2010/main" val="416130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is of </a:t>
            </a:r>
            <a:r>
              <a:rPr lang="en-US" i="1" dirty="0"/>
              <a:t>primary</a:t>
            </a:r>
            <a:r>
              <a:rPr lang="en-US" i="0" dirty="0"/>
              <a:t> infection</a:t>
            </a:r>
            <a:endParaRPr lang="en-US" dirty="0"/>
          </a:p>
        </p:txBody>
      </p:sp>
      <p:sp>
        <p:nvSpPr>
          <p:cNvPr id="4" name="Slide Number Placeholder 3"/>
          <p:cNvSpPr>
            <a:spLocks noGrp="1"/>
          </p:cNvSpPr>
          <p:nvPr>
            <p:ph type="sldNum" sz="quarter" idx="5"/>
          </p:nvPr>
        </p:nvSpPr>
        <p:spPr/>
        <p:txBody>
          <a:bodyPr/>
          <a:lstStyle/>
          <a:p>
            <a:fld id="{774CA787-F61C-1543-BD34-9CFE4D143B71}" type="slidenum">
              <a:rPr lang="en-US" smtClean="0"/>
              <a:t>12</a:t>
            </a:fld>
            <a:endParaRPr lang="en-US"/>
          </a:p>
        </p:txBody>
      </p:sp>
    </p:spTree>
    <p:extLst>
      <p:ext uri="{BB962C8B-B14F-4D97-AF65-F5344CB8AC3E}">
        <p14:creationId xmlns:p14="http://schemas.microsoft.com/office/powerpoint/2010/main" val="49557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Diagram is of </a:t>
            </a:r>
            <a:r>
              <a:rPr lang="en-US" i="1" dirty="0"/>
              <a:t>primary</a:t>
            </a:r>
            <a:r>
              <a:rPr lang="en-US" i="0" dirty="0"/>
              <a:t> infection</a:t>
            </a:r>
            <a:endParaRPr lang="en-US" dirty="0"/>
          </a:p>
          <a:p>
            <a:endParaRPr lang="en-US" dirty="0"/>
          </a:p>
        </p:txBody>
      </p:sp>
      <p:sp>
        <p:nvSpPr>
          <p:cNvPr id="4" name="Slide Number Placeholder 3"/>
          <p:cNvSpPr>
            <a:spLocks noGrp="1"/>
          </p:cNvSpPr>
          <p:nvPr>
            <p:ph type="sldNum" sz="quarter" idx="5"/>
          </p:nvPr>
        </p:nvSpPr>
        <p:spPr/>
        <p:txBody>
          <a:bodyPr/>
          <a:lstStyle/>
          <a:p>
            <a:fld id="{774CA787-F61C-1543-BD34-9CFE4D143B71}" type="slidenum">
              <a:rPr lang="en-US" smtClean="0"/>
              <a:t>13</a:t>
            </a:fld>
            <a:endParaRPr lang="en-US"/>
          </a:p>
        </p:txBody>
      </p:sp>
    </p:spTree>
    <p:extLst>
      <p:ext uri="{BB962C8B-B14F-4D97-AF65-F5344CB8AC3E}">
        <p14:creationId xmlns:p14="http://schemas.microsoft.com/office/powerpoint/2010/main" val="3300834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made with free online tool Canva</a:t>
            </a:r>
          </a:p>
        </p:txBody>
      </p:sp>
      <p:sp>
        <p:nvSpPr>
          <p:cNvPr id="4" name="Slide Number Placeholder 3"/>
          <p:cNvSpPr>
            <a:spLocks noGrp="1"/>
          </p:cNvSpPr>
          <p:nvPr>
            <p:ph type="sldNum" sz="quarter" idx="5"/>
          </p:nvPr>
        </p:nvSpPr>
        <p:spPr/>
        <p:txBody>
          <a:bodyPr/>
          <a:lstStyle/>
          <a:p>
            <a:fld id="{774CA787-F61C-1543-BD34-9CFE4D143B71}" type="slidenum">
              <a:rPr lang="en-US" smtClean="0"/>
              <a:t>14</a:t>
            </a:fld>
            <a:endParaRPr lang="en-US"/>
          </a:p>
        </p:txBody>
      </p:sp>
    </p:spTree>
    <p:extLst>
      <p:ext uri="{BB962C8B-B14F-4D97-AF65-F5344CB8AC3E}">
        <p14:creationId xmlns:p14="http://schemas.microsoft.com/office/powerpoint/2010/main" val="1240305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Rectangle 5"/>
          <p:cNvSpPr>
            <a:spLocks noChangeArrowheads="1"/>
          </p:cNvSpPr>
          <p:nvPr/>
        </p:nvSpPr>
        <p:spPr bwMode="auto">
          <a:xfrm>
            <a:off x="0" y="0"/>
            <a:ext cx="12192000" cy="6858000"/>
          </a:xfrm>
          <a:prstGeom prst="rect">
            <a:avLst/>
          </a:prstGeom>
          <a:solidFill>
            <a:srgbClr val="BB002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45 Helvetica Light" charset="0"/>
                <a:ea typeface="ＭＳ Ｐゴシック" charset="-128"/>
              </a:defRPr>
            </a:lvl1pPr>
            <a:lvl2pPr marL="742950" indent="-285750">
              <a:defRPr sz="2400">
                <a:solidFill>
                  <a:schemeClr val="tx1"/>
                </a:solidFill>
                <a:latin typeface="45 Helvetica Light" charset="0"/>
                <a:ea typeface="ＭＳ Ｐゴシック" charset="-128"/>
              </a:defRPr>
            </a:lvl2pPr>
            <a:lvl3pPr marL="1143000" indent="-228600">
              <a:defRPr sz="2400">
                <a:solidFill>
                  <a:schemeClr val="tx1"/>
                </a:solidFill>
                <a:latin typeface="45 Helvetica Light" charset="0"/>
                <a:ea typeface="ＭＳ Ｐゴシック" charset="-128"/>
              </a:defRPr>
            </a:lvl3pPr>
            <a:lvl4pPr marL="1600200" indent="-228600">
              <a:defRPr sz="2400">
                <a:solidFill>
                  <a:schemeClr val="tx1"/>
                </a:solidFill>
                <a:latin typeface="45 Helvetica Light" charset="0"/>
                <a:ea typeface="ＭＳ Ｐゴシック" charset="-128"/>
              </a:defRPr>
            </a:lvl4pPr>
            <a:lvl5pPr marL="2057400" indent="-228600">
              <a:defRPr sz="2400">
                <a:solidFill>
                  <a:schemeClr val="tx1"/>
                </a:solidFill>
                <a:latin typeface="45 Helvetica Light" charset="0"/>
                <a:ea typeface="ＭＳ Ｐゴシック" charset="-128"/>
              </a:defRPr>
            </a:lvl5pPr>
            <a:lvl6pPr marL="2514600" indent="-228600" eaLnBrk="0" fontAlgn="base" hangingPunct="0">
              <a:spcBef>
                <a:spcPct val="0"/>
              </a:spcBef>
              <a:spcAft>
                <a:spcPct val="0"/>
              </a:spcAft>
              <a:defRPr sz="2400">
                <a:solidFill>
                  <a:schemeClr val="tx1"/>
                </a:solidFill>
                <a:latin typeface="45 Helvetica Light" charset="0"/>
                <a:ea typeface="ＭＳ Ｐゴシック" charset="-128"/>
              </a:defRPr>
            </a:lvl6pPr>
            <a:lvl7pPr marL="2971800" indent="-228600" eaLnBrk="0" fontAlgn="base" hangingPunct="0">
              <a:spcBef>
                <a:spcPct val="0"/>
              </a:spcBef>
              <a:spcAft>
                <a:spcPct val="0"/>
              </a:spcAft>
              <a:defRPr sz="2400">
                <a:solidFill>
                  <a:schemeClr val="tx1"/>
                </a:solidFill>
                <a:latin typeface="45 Helvetica Light" charset="0"/>
                <a:ea typeface="ＭＳ Ｐゴシック" charset="-128"/>
              </a:defRPr>
            </a:lvl7pPr>
            <a:lvl8pPr marL="3429000" indent="-228600" eaLnBrk="0" fontAlgn="base" hangingPunct="0">
              <a:spcBef>
                <a:spcPct val="0"/>
              </a:spcBef>
              <a:spcAft>
                <a:spcPct val="0"/>
              </a:spcAft>
              <a:defRPr sz="2400">
                <a:solidFill>
                  <a:schemeClr val="tx1"/>
                </a:solidFill>
                <a:latin typeface="45 Helvetica Light" charset="0"/>
                <a:ea typeface="ＭＳ Ｐゴシック" charset="-128"/>
              </a:defRPr>
            </a:lvl8pPr>
            <a:lvl9pPr marL="3886200" indent="-228600" eaLnBrk="0" fontAlgn="base" hangingPunct="0">
              <a:spcBef>
                <a:spcPct val="0"/>
              </a:spcBef>
              <a:spcAft>
                <a:spcPct val="0"/>
              </a:spcAft>
              <a:defRPr sz="2400">
                <a:solidFill>
                  <a:schemeClr val="tx1"/>
                </a:solidFill>
                <a:latin typeface="45 Helvetica Light" charset="0"/>
                <a:ea typeface="ＭＳ Ｐゴシック" charset="-128"/>
              </a:defRPr>
            </a:lvl9pPr>
          </a:lstStyle>
          <a:p>
            <a:pPr>
              <a:defRPr/>
            </a:pPr>
            <a:endParaRPr lang="x-none" altLang="x-none" sz="3200">
              <a:latin typeface="Open Sans Regular" charset="0"/>
            </a:endParaRPr>
          </a:p>
        </p:txBody>
      </p:sp>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46400" y="1193800"/>
            <a:ext cx="4572000" cy="40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_Plaid-Digital_FINAL-NEW.png"/>
          <p:cNvPicPr>
            <a:picLocks noChangeAspect="1"/>
          </p:cNvPicPr>
          <p:nvPr/>
        </p:nvPicPr>
        <p:blipFill>
          <a:blip r:embed="rId3">
            <a:extLst>
              <a:ext uri="{28A0092B-C50C-407E-A947-70E740481C1C}">
                <a14:useLocalDpi xmlns:a14="http://schemas.microsoft.com/office/drawing/2010/main" val="0"/>
              </a:ext>
            </a:extLst>
          </a:blip>
          <a:srcRect l="84737" t="23988" r="4771" b="1990"/>
          <a:stretch>
            <a:fillRect/>
          </a:stretch>
        </p:blipFill>
        <p:spPr bwMode="auto">
          <a:xfrm>
            <a:off x="609601" y="0"/>
            <a:ext cx="105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0"/>
            <a:ext cx="12192000" cy="6858000"/>
          </a:xfrm>
          <a:prstGeom prst="rect">
            <a:avLst/>
          </a:prstGeom>
          <a:solidFill>
            <a:srgbClr val="BB002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45 Helvetica Light" charset="0"/>
                <a:ea typeface="ＭＳ Ｐゴシック" charset="-128"/>
              </a:defRPr>
            </a:lvl1pPr>
            <a:lvl2pPr marL="742950" indent="-285750">
              <a:defRPr sz="2400">
                <a:solidFill>
                  <a:schemeClr val="tx1"/>
                </a:solidFill>
                <a:latin typeface="45 Helvetica Light" charset="0"/>
                <a:ea typeface="ＭＳ Ｐゴシック" charset="-128"/>
              </a:defRPr>
            </a:lvl2pPr>
            <a:lvl3pPr marL="1143000" indent="-228600">
              <a:defRPr sz="2400">
                <a:solidFill>
                  <a:schemeClr val="tx1"/>
                </a:solidFill>
                <a:latin typeface="45 Helvetica Light" charset="0"/>
                <a:ea typeface="ＭＳ Ｐゴシック" charset="-128"/>
              </a:defRPr>
            </a:lvl3pPr>
            <a:lvl4pPr marL="1600200" indent="-228600">
              <a:defRPr sz="2400">
                <a:solidFill>
                  <a:schemeClr val="tx1"/>
                </a:solidFill>
                <a:latin typeface="45 Helvetica Light" charset="0"/>
                <a:ea typeface="ＭＳ Ｐゴシック" charset="-128"/>
              </a:defRPr>
            </a:lvl4pPr>
            <a:lvl5pPr marL="2057400" indent="-228600">
              <a:defRPr sz="2400">
                <a:solidFill>
                  <a:schemeClr val="tx1"/>
                </a:solidFill>
                <a:latin typeface="45 Helvetica Light" charset="0"/>
                <a:ea typeface="ＭＳ Ｐゴシック" charset="-128"/>
              </a:defRPr>
            </a:lvl5pPr>
            <a:lvl6pPr marL="2514600" indent="-228600" eaLnBrk="0" fontAlgn="base" hangingPunct="0">
              <a:spcBef>
                <a:spcPct val="0"/>
              </a:spcBef>
              <a:spcAft>
                <a:spcPct val="0"/>
              </a:spcAft>
              <a:defRPr sz="2400">
                <a:solidFill>
                  <a:schemeClr val="tx1"/>
                </a:solidFill>
                <a:latin typeface="45 Helvetica Light" charset="0"/>
                <a:ea typeface="ＭＳ Ｐゴシック" charset="-128"/>
              </a:defRPr>
            </a:lvl6pPr>
            <a:lvl7pPr marL="2971800" indent="-228600" eaLnBrk="0" fontAlgn="base" hangingPunct="0">
              <a:spcBef>
                <a:spcPct val="0"/>
              </a:spcBef>
              <a:spcAft>
                <a:spcPct val="0"/>
              </a:spcAft>
              <a:defRPr sz="2400">
                <a:solidFill>
                  <a:schemeClr val="tx1"/>
                </a:solidFill>
                <a:latin typeface="45 Helvetica Light" charset="0"/>
                <a:ea typeface="ＭＳ Ｐゴシック" charset="-128"/>
              </a:defRPr>
            </a:lvl7pPr>
            <a:lvl8pPr marL="3429000" indent="-228600" eaLnBrk="0" fontAlgn="base" hangingPunct="0">
              <a:spcBef>
                <a:spcPct val="0"/>
              </a:spcBef>
              <a:spcAft>
                <a:spcPct val="0"/>
              </a:spcAft>
              <a:defRPr sz="2400">
                <a:solidFill>
                  <a:schemeClr val="tx1"/>
                </a:solidFill>
                <a:latin typeface="45 Helvetica Light" charset="0"/>
                <a:ea typeface="ＭＳ Ｐゴシック" charset="-128"/>
              </a:defRPr>
            </a:lvl8pPr>
            <a:lvl9pPr marL="3886200" indent="-228600" eaLnBrk="0" fontAlgn="base" hangingPunct="0">
              <a:spcBef>
                <a:spcPct val="0"/>
              </a:spcBef>
              <a:spcAft>
                <a:spcPct val="0"/>
              </a:spcAft>
              <a:defRPr sz="2400">
                <a:solidFill>
                  <a:schemeClr val="tx1"/>
                </a:solidFill>
                <a:latin typeface="45 Helvetica Light" charset="0"/>
                <a:ea typeface="ＭＳ Ｐゴシック" charset="-128"/>
              </a:defRPr>
            </a:lvl9pPr>
          </a:lstStyle>
          <a:p>
            <a:pPr>
              <a:defRPr/>
            </a:pPr>
            <a:endParaRPr lang="x-none" altLang="x-none" sz="3200">
              <a:latin typeface="Open Sans Regular" charset="0"/>
            </a:endParaRPr>
          </a:p>
        </p:txBody>
      </p:sp>
      <p:pic>
        <p:nvPicPr>
          <p:cNvPr id="7" name="Picture 12" descr="_Plaid-Digital_FINAL-NEW.png"/>
          <p:cNvPicPr>
            <a:picLocks noChangeAspect="1"/>
          </p:cNvPicPr>
          <p:nvPr/>
        </p:nvPicPr>
        <p:blipFill>
          <a:blip r:embed="rId3">
            <a:extLst>
              <a:ext uri="{28A0092B-C50C-407E-A947-70E740481C1C}">
                <a14:useLocalDpi xmlns:a14="http://schemas.microsoft.com/office/drawing/2010/main" val="0"/>
              </a:ext>
            </a:extLst>
          </a:blip>
          <a:srcRect l="84737" t="23988" r="4771" b="1990"/>
          <a:stretch>
            <a:fillRect/>
          </a:stretch>
        </p:blipFill>
        <p:spPr bwMode="auto">
          <a:xfrm>
            <a:off x="609601" y="0"/>
            <a:ext cx="105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300" y="749934"/>
            <a:ext cx="4876800" cy="1704767"/>
          </a:xfrm>
          <a:prstGeom prst="rect">
            <a:avLst/>
          </a:prstGeom>
        </p:spPr>
      </p:pic>
    </p:spTree>
    <p:extLst>
      <p:ext uri="{BB962C8B-B14F-4D97-AF65-F5344CB8AC3E}">
        <p14:creationId xmlns:p14="http://schemas.microsoft.com/office/powerpoint/2010/main" val="42384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4264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9991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0"/>
          </p:nvPr>
        </p:nvSpPr>
        <p:spPr>
          <a:xfrm>
            <a:off x="609600" y="1600200"/>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4078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00200"/>
            <a:ext cx="528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1"/>
          </p:nvPr>
        </p:nvSpPr>
        <p:spPr>
          <a:xfrm>
            <a:off x="6303264" y="1616400"/>
            <a:ext cx="52791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056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00200"/>
            <a:ext cx="3454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4368800" y="1600200"/>
            <a:ext cx="3454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quarter" idx="12"/>
          </p:nvPr>
        </p:nvSpPr>
        <p:spPr>
          <a:xfrm>
            <a:off x="8128000" y="1600200"/>
            <a:ext cx="3454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1624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00200"/>
            <a:ext cx="254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3420533" y="1600200"/>
            <a:ext cx="254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2"/>
          </p:nvPr>
        </p:nvSpPr>
        <p:spPr>
          <a:xfrm>
            <a:off x="6231467" y="1600200"/>
            <a:ext cx="254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3"/>
          </p:nvPr>
        </p:nvSpPr>
        <p:spPr>
          <a:xfrm>
            <a:off x="9042400" y="1600200"/>
            <a:ext cx="254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3038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633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8873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75826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descr="_Plaid-Digital_FINAL-NEW.png"/>
          <p:cNvPicPr>
            <a:picLocks noChangeAspect="1"/>
          </p:cNvPicPr>
          <p:nvPr/>
        </p:nvPicPr>
        <p:blipFill>
          <a:blip r:embed="rId12">
            <a:extLst>
              <a:ext uri="{28A0092B-C50C-407E-A947-70E740481C1C}">
                <a14:useLocalDpi xmlns:a14="http://schemas.microsoft.com/office/drawing/2010/main" val="0"/>
              </a:ext>
            </a:extLst>
          </a:blip>
          <a:srcRect l="59550" t="20876" r="39888" b="2893"/>
          <a:stretch>
            <a:fillRect/>
          </a:stretch>
        </p:blipFill>
        <p:spPr bwMode="auto">
          <a:xfrm rot="5400000">
            <a:off x="5065184" y="1394884"/>
            <a:ext cx="80433" cy="102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3" descr="_Plaid-Digital_FINAL-NEW.png"/>
          <p:cNvPicPr>
            <a:picLocks noChangeAspect="1"/>
          </p:cNvPicPr>
          <p:nvPr/>
        </p:nvPicPr>
        <p:blipFill>
          <a:blip r:embed="rId12">
            <a:extLst>
              <a:ext uri="{28A0092B-C50C-407E-A947-70E740481C1C}">
                <a14:useLocalDpi xmlns:a14="http://schemas.microsoft.com/office/drawing/2010/main" val="0"/>
              </a:ext>
            </a:extLst>
          </a:blip>
          <a:srcRect l="59550" t="20876" r="39888" b="2893"/>
          <a:stretch>
            <a:fillRect/>
          </a:stretch>
        </p:blipFill>
        <p:spPr bwMode="auto">
          <a:xfrm rot="5400000">
            <a:off x="5065184" y="1394884"/>
            <a:ext cx="80433" cy="102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itle Placeholder 1"/>
          <p:cNvSpPr>
            <a:spLocks noGrp="1"/>
          </p:cNvSpPr>
          <p:nvPr>
            <p:ph type="title"/>
          </p:nvPr>
        </p:nvSpPr>
        <p:spPr bwMode="auto">
          <a:xfrm>
            <a:off x="609600" y="482600"/>
            <a:ext cx="1097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title style</a:t>
            </a:r>
          </a:p>
        </p:txBody>
      </p:sp>
      <p:sp>
        <p:nvSpPr>
          <p:cNvPr id="1031" name="Text Placeholder 2"/>
          <p:cNvSpPr>
            <a:spLocks noGrp="1"/>
          </p:cNvSpPr>
          <p:nvPr>
            <p:ph type="body" idx="1"/>
          </p:nvPr>
        </p:nvSpPr>
        <p:spPr bwMode="auto">
          <a:xfrm>
            <a:off x="609600" y="1600200"/>
            <a:ext cx="109728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63200" y="5664200"/>
            <a:ext cx="1539453" cy="981856"/>
          </a:xfrm>
          <a:prstGeom prst="rect">
            <a:avLst/>
          </a:prstGeom>
        </p:spPr>
      </p:pic>
      <p:sp>
        <p:nvSpPr>
          <p:cNvPr id="7" name="Slide Number">
            <a:extLst>
              <a:ext uri="{FF2B5EF4-FFF2-40B4-BE49-F238E27FC236}">
                <a16:creationId xmlns="" xmlns:a16="http://schemas.microsoft.com/office/drawing/2014/main" id="{51D83416-00FF-7E42-B8E5-8A7EE0EDCA91}"/>
              </a:ext>
            </a:extLst>
          </p:cNvPr>
          <p:cNvSpPr txBox="1">
            <a:spLocks noGrp="1"/>
          </p:cNvSpPr>
          <p:nvPr>
            <p:ph type="sldNum" sz="quarter" idx="4"/>
          </p:nvPr>
        </p:nvSpPr>
        <p:spPr>
          <a:xfrm>
            <a:off x="14796003" y="8549274"/>
            <a:ext cx="342399" cy="338554"/>
          </a:xfrm>
          <a:prstGeom prst="rect">
            <a:avLst/>
          </a:prstGeom>
          <a:ln w="12700">
            <a:miter lim="400000"/>
          </a:ln>
        </p:spPr>
        <p:txBody>
          <a:bodyPr wrap="none" lIns="45719" rIns="45719" anchor="ctr">
            <a:spAutoFit/>
          </a:bodyPr>
          <a:lstStyle>
            <a:lvl1pPr algn="r">
              <a:defRPr sz="1600">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1pPr>
          </a:lstStyle>
          <a:p>
            <a:fld id="{6D22F896-40B5-4ADD-8801-0D06FADFA095}" type="slidenum">
              <a:rPr lang="en-US" smtClean="0"/>
              <a:pPr/>
              <a:t>‹#›</a:t>
            </a:fld>
            <a:endParaRPr lang="en-US" dirty="0"/>
          </a:p>
        </p:txBody>
      </p:sp>
      <p:sp>
        <p:nvSpPr>
          <p:cNvPr id="8" name="Slide Number">
            <a:extLst>
              <a:ext uri="{FF2B5EF4-FFF2-40B4-BE49-F238E27FC236}">
                <a16:creationId xmlns="" xmlns:a16="http://schemas.microsoft.com/office/drawing/2014/main" id="{ADBF4EFE-C980-B844-B5ED-B8094C71D895}"/>
              </a:ext>
            </a:extLst>
          </p:cNvPr>
          <p:cNvSpPr txBox="1">
            <a:spLocks/>
          </p:cNvSpPr>
          <p:nvPr/>
        </p:nvSpPr>
        <p:spPr>
          <a:xfrm>
            <a:off x="14968425" y="8752473"/>
            <a:ext cx="373177" cy="338554"/>
          </a:xfrm>
          <a:prstGeom prst="rect">
            <a:avLst/>
          </a:prstGeom>
          <a:ln w="12700">
            <a:miter lim="400000"/>
          </a:ln>
        </p:spPr>
        <p:txBody>
          <a:bodyPr wrap="none" lIns="60959" rIns="60959" anchor="ctr">
            <a:spAutoFit/>
          </a:bodyPr>
          <a:lstStyle>
            <a:defPPr>
              <a:defRPr lang="en-US"/>
            </a:defPPr>
            <a:lvl1pPr algn="r" rtl="0" eaLnBrk="0" fontAlgn="base" hangingPunct="0">
              <a:spcBef>
                <a:spcPct val="0"/>
              </a:spcBef>
              <a:spcAft>
                <a:spcPct val="0"/>
              </a:spcAft>
              <a:defRPr sz="1200" kern="1200">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1pPr>
            <a:lvl2pPr marL="4572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5pPr>
            <a:lvl6pPr marL="2286000" algn="l" defTabSz="914400" rtl="0" eaLnBrk="1" latinLnBrk="0" hangingPunct="1">
              <a:defRPr sz="2400" kern="1200">
                <a:solidFill>
                  <a:schemeClr val="tx1"/>
                </a:solidFill>
                <a:latin typeface="45 Helvetica Light" charset="0"/>
                <a:ea typeface="ＭＳ Ｐゴシック" charset="-128"/>
                <a:cs typeface="+mn-cs"/>
              </a:defRPr>
            </a:lvl6pPr>
            <a:lvl7pPr marL="2743200" algn="l" defTabSz="914400" rtl="0" eaLnBrk="1" latinLnBrk="0" hangingPunct="1">
              <a:defRPr sz="2400" kern="1200">
                <a:solidFill>
                  <a:schemeClr val="tx1"/>
                </a:solidFill>
                <a:latin typeface="45 Helvetica Light" charset="0"/>
                <a:ea typeface="ＭＳ Ｐゴシック" charset="-128"/>
                <a:cs typeface="+mn-cs"/>
              </a:defRPr>
            </a:lvl7pPr>
            <a:lvl8pPr marL="3200400" algn="l" defTabSz="914400" rtl="0" eaLnBrk="1" latinLnBrk="0" hangingPunct="1">
              <a:defRPr sz="2400" kern="1200">
                <a:solidFill>
                  <a:schemeClr val="tx1"/>
                </a:solidFill>
                <a:latin typeface="45 Helvetica Light" charset="0"/>
                <a:ea typeface="ＭＳ Ｐゴシック" charset="-128"/>
                <a:cs typeface="+mn-cs"/>
              </a:defRPr>
            </a:lvl8pPr>
            <a:lvl9pPr marL="3657600" algn="l" defTabSz="914400" rtl="0" eaLnBrk="1" latinLnBrk="0" hangingPunct="1">
              <a:defRPr sz="2400" kern="1200">
                <a:solidFill>
                  <a:schemeClr val="tx1"/>
                </a:solidFill>
                <a:latin typeface="45 Helvetica Light" charset="0"/>
                <a:ea typeface="ＭＳ Ｐゴシック" charset="-128"/>
                <a:cs typeface="+mn-cs"/>
              </a:defRPr>
            </a:lvl9pPr>
          </a:lstStyle>
          <a:p>
            <a:fld id="{86CB4B4D-7CA3-9044-876B-883B54F8677D}" type="slidenum">
              <a:rPr lang="en-US" sz="1600" smtClean="0"/>
              <a:pPr/>
              <a:t>‹#›</a:t>
            </a:fld>
            <a:endParaRPr lang="en-US" sz="1600" dirty="0"/>
          </a:p>
        </p:txBody>
      </p:sp>
      <p:sp>
        <p:nvSpPr>
          <p:cNvPr id="9" name="Slide Number">
            <a:extLst>
              <a:ext uri="{FF2B5EF4-FFF2-40B4-BE49-F238E27FC236}">
                <a16:creationId xmlns="" xmlns:a16="http://schemas.microsoft.com/office/drawing/2014/main" id="{7BE7423C-EEE2-3F45-8EF7-78515AA765E4}"/>
              </a:ext>
            </a:extLst>
          </p:cNvPr>
          <p:cNvSpPr txBox="1">
            <a:spLocks/>
          </p:cNvSpPr>
          <p:nvPr/>
        </p:nvSpPr>
        <p:spPr>
          <a:xfrm>
            <a:off x="15171625" y="8955673"/>
            <a:ext cx="373177" cy="338554"/>
          </a:xfrm>
          <a:prstGeom prst="rect">
            <a:avLst/>
          </a:prstGeom>
          <a:ln w="12700">
            <a:miter lim="400000"/>
          </a:ln>
        </p:spPr>
        <p:txBody>
          <a:bodyPr wrap="none" lIns="60959" rIns="60959" anchor="ctr">
            <a:spAutoFit/>
          </a:bodyPr>
          <a:lstStyle>
            <a:defPPr>
              <a:defRPr lang="en-US"/>
            </a:defPPr>
            <a:lvl1pPr algn="r" rtl="0" eaLnBrk="0" fontAlgn="base" hangingPunct="0">
              <a:spcBef>
                <a:spcPct val="0"/>
              </a:spcBef>
              <a:spcAft>
                <a:spcPct val="0"/>
              </a:spcAft>
              <a:defRPr sz="1200" kern="1200">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1pPr>
            <a:lvl2pPr marL="4572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5pPr>
            <a:lvl6pPr marL="2286000" algn="l" defTabSz="914400" rtl="0" eaLnBrk="1" latinLnBrk="0" hangingPunct="1">
              <a:defRPr sz="2400" kern="1200">
                <a:solidFill>
                  <a:schemeClr val="tx1"/>
                </a:solidFill>
                <a:latin typeface="45 Helvetica Light" charset="0"/>
                <a:ea typeface="ＭＳ Ｐゴシック" charset="-128"/>
                <a:cs typeface="+mn-cs"/>
              </a:defRPr>
            </a:lvl6pPr>
            <a:lvl7pPr marL="2743200" algn="l" defTabSz="914400" rtl="0" eaLnBrk="1" latinLnBrk="0" hangingPunct="1">
              <a:defRPr sz="2400" kern="1200">
                <a:solidFill>
                  <a:schemeClr val="tx1"/>
                </a:solidFill>
                <a:latin typeface="45 Helvetica Light" charset="0"/>
                <a:ea typeface="ＭＳ Ｐゴシック" charset="-128"/>
                <a:cs typeface="+mn-cs"/>
              </a:defRPr>
            </a:lvl7pPr>
            <a:lvl8pPr marL="3200400" algn="l" defTabSz="914400" rtl="0" eaLnBrk="1" latinLnBrk="0" hangingPunct="1">
              <a:defRPr sz="2400" kern="1200">
                <a:solidFill>
                  <a:schemeClr val="tx1"/>
                </a:solidFill>
                <a:latin typeface="45 Helvetica Light" charset="0"/>
                <a:ea typeface="ＭＳ Ｐゴシック" charset="-128"/>
                <a:cs typeface="+mn-cs"/>
              </a:defRPr>
            </a:lvl8pPr>
            <a:lvl9pPr marL="3657600" algn="l" defTabSz="914400" rtl="0" eaLnBrk="1" latinLnBrk="0" hangingPunct="1">
              <a:defRPr sz="2400" kern="1200">
                <a:solidFill>
                  <a:schemeClr val="tx1"/>
                </a:solidFill>
                <a:latin typeface="45 Helvetica Light" charset="0"/>
                <a:ea typeface="ＭＳ Ｐゴシック" charset="-128"/>
                <a:cs typeface="+mn-cs"/>
              </a:defRPr>
            </a:lvl9pPr>
          </a:lstStyle>
          <a:p>
            <a:fld id="{86CB4B4D-7CA3-9044-876B-883B54F8677D}" type="slidenum">
              <a:rPr lang="en-US" sz="1600" smtClean="0"/>
              <a:pPr/>
              <a:t>‹#›</a:t>
            </a:fld>
            <a:endParaRPr lang="en-US" sz="1600" dirty="0"/>
          </a:p>
        </p:txBody>
      </p:sp>
      <p:sp>
        <p:nvSpPr>
          <p:cNvPr id="11" name="Slide Number">
            <a:extLst>
              <a:ext uri="{FF2B5EF4-FFF2-40B4-BE49-F238E27FC236}">
                <a16:creationId xmlns="" xmlns:a16="http://schemas.microsoft.com/office/drawing/2014/main" id="{4C78D2C9-EC69-C447-A43E-74428D9672F5}"/>
              </a:ext>
            </a:extLst>
          </p:cNvPr>
          <p:cNvSpPr txBox="1">
            <a:spLocks/>
          </p:cNvSpPr>
          <p:nvPr/>
        </p:nvSpPr>
        <p:spPr>
          <a:xfrm>
            <a:off x="15374825" y="9158873"/>
            <a:ext cx="373177" cy="338554"/>
          </a:xfrm>
          <a:prstGeom prst="rect">
            <a:avLst/>
          </a:prstGeom>
          <a:ln w="12700">
            <a:miter lim="400000"/>
          </a:ln>
        </p:spPr>
        <p:txBody>
          <a:bodyPr wrap="none" lIns="60959" rIns="60959" anchor="ctr">
            <a:spAutoFit/>
          </a:bodyPr>
          <a:lstStyle>
            <a:defPPr>
              <a:defRPr lang="en-US"/>
            </a:defPPr>
            <a:lvl1pPr algn="r" rtl="0" eaLnBrk="0" fontAlgn="base" hangingPunct="0">
              <a:spcBef>
                <a:spcPct val="0"/>
              </a:spcBef>
              <a:spcAft>
                <a:spcPct val="0"/>
              </a:spcAft>
              <a:defRPr sz="1200" kern="1200">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1pPr>
            <a:lvl2pPr marL="4572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45 Helvetica Light" charset="0"/>
                <a:ea typeface="ＭＳ Ｐゴシック" charset="-128"/>
                <a:cs typeface="+mn-cs"/>
              </a:defRPr>
            </a:lvl5pPr>
            <a:lvl6pPr marL="2286000" algn="l" defTabSz="914400" rtl="0" eaLnBrk="1" latinLnBrk="0" hangingPunct="1">
              <a:defRPr sz="2400" kern="1200">
                <a:solidFill>
                  <a:schemeClr val="tx1"/>
                </a:solidFill>
                <a:latin typeface="45 Helvetica Light" charset="0"/>
                <a:ea typeface="ＭＳ Ｐゴシック" charset="-128"/>
                <a:cs typeface="+mn-cs"/>
              </a:defRPr>
            </a:lvl6pPr>
            <a:lvl7pPr marL="2743200" algn="l" defTabSz="914400" rtl="0" eaLnBrk="1" latinLnBrk="0" hangingPunct="1">
              <a:defRPr sz="2400" kern="1200">
                <a:solidFill>
                  <a:schemeClr val="tx1"/>
                </a:solidFill>
                <a:latin typeface="45 Helvetica Light" charset="0"/>
                <a:ea typeface="ＭＳ Ｐゴシック" charset="-128"/>
                <a:cs typeface="+mn-cs"/>
              </a:defRPr>
            </a:lvl7pPr>
            <a:lvl8pPr marL="3200400" algn="l" defTabSz="914400" rtl="0" eaLnBrk="1" latinLnBrk="0" hangingPunct="1">
              <a:defRPr sz="2400" kern="1200">
                <a:solidFill>
                  <a:schemeClr val="tx1"/>
                </a:solidFill>
                <a:latin typeface="45 Helvetica Light" charset="0"/>
                <a:ea typeface="ＭＳ Ｐゴシック" charset="-128"/>
                <a:cs typeface="+mn-cs"/>
              </a:defRPr>
            </a:lvl8pPr>
            <a:lvl9pPr marL="3657600" algn="l" defTabSz="914400" rtl="0" eaLnBrk="1" latinLnBrk="0" hangingPunct="1">
              <a:defRPr sz="2400" kern="1200">
                <a:solidFill>
                  <a:schemeClr val="tx1"/>
                </a:solidFill>
                <a:latin typeface="45 Helvetica Light" charset="0"/>
                <a:ea typeface="ＭＳ Ｐゴシック" charset="-128"/>
                <a:cs typeface="+mn-cs"/>
              </a:defRPr>
            </a:lvl9pPr>
          </a:lstStyle>
          <a:p>
            <a:fld id="{86CB4B4D-7CA3-9044-876B-883B54F8677D}" type="slidenum">
              <a:rPr lang="en-US" sz="1600" smtClean="0"/>
              <a:pPr/>
              <a:t>‹#›</a:t>
            </a:fld>
            <a:endParaRPr lang="en-US" sz="1600" dirty="0"/>
          </a:p>
        </p:txBody>
      </p:sp>
      <p:sp>
        <p:nvSpPr>
          <p:cNvPr id="3" name="TextBox 2">
            <a:extLst>
              <a:ext uri="{FF2B5EF4-FFF2-40B4-BE49-F238E27FC236}">
                <a16:creationId xmlns="" xmlns:a16="http://schemas.microsoft.com/office/drawing/2014/main" id="{AD71E7F3-AD6C-224E-BD90-D1A35CEDCAE6}"/>
              </a:ext>
            </a:extLst>
          </p:cNvPr>
          <p:cNvSpPr txBox="1"/>
          <p:nvPr/>
        </p:nvSpPr>
        <p:spPr>
          <a:xfrm>
            <a:off x="11379200" y="133787"/>
            <a:ext cx="675853" cy="318100"/>
          </a:xfrm>
          <a:prstGeom prst="rect">
            <a:avLst/>
          </a:prstGeom>
          <a:noFill/>
        </p:spPr>
        <p:txBody>
          <a:bodyPr wrap="square" rtlCol="0">
            <a:spAutoFit/>
          </a:bodyPr>
          <a:lstStyle/>
          <a:p>
            <a:pPr algn="r"/>
            <a:fld id="{86CB4B4D-7CA3-9044-876B-883B54F8677D}" type="slidenum">
              <a:rPr lang="en-US" sz="1467" smtClean="0">
                <a:solidFill>
                  <a:schemeClr val="tx1">
                    <a:lumMod val="50000"/>
                    <a:lumOff val="50000"/>
                  </a:schemeClr>
                </a:solidFill>
              </a:rPr>
              <a:pPr algn="r"/>
              <a:t>‹#›</a:t>
            </a:fld>
            <a:endParaRPr lang="en-US" sz="1467" dirty="0">
              <a:solidFill>
                <a:schemeClr val="tx1">
                  <a:lumMod val="50000"/>
                  <a:lumOff val="50000"/>
                </a:schemeClr>
              </a:solidFill>
            </a:endParaRPr>
          </a:p>
        </p:txBody>
      </p:sp>
      <p:sp>
        <p:nvSpPr>
          <p:cNvPr id="2" name="TextBox 1"/>
          <p:cNvSpPr txBox="1"/>
          <p:nvPr/>
        </p:nvSpPr>
        <p:spPr>
          <a:xfrm>
            <a:off x="508000" y="6549011"/>
            <a:ext cx="1684628" cy="276999"/>
          </a:xfrm>
          <a:prstGeom prst="rect">
            <a:avLst/>
          </a:prstGeom>
          <a:noFill/>
        </p:spPr>
        <p:txBody>
          <a:bodyPr wrap="none" rtlCol="0">
            <a:spAutoFit/>
          </a:bodyPr>
          <a:lstStyle/>
          <a:p>
            <a:r>
              <a:rPr lang="en-US" sz="1200" dirty="0"/>
              <a:t>www.cmu.edu/gelfand</a:t>
            </a:r>
          </a:p>
        </p:txBody>
      </p:sp>
      <p:sp>
        <p:nvSpPr>
          <p:cNvPr id="13" name="TextBox 12"/>
          <p:cNvSpPr txBox="1"/>
          <p:nvPr userDrawn="1"/>
        </p:nvSpPr>
        <p:spPr>
          <a:xfrm>
            <a:off x="3302000" y="6549011"/>
            <a:ext cx="1481046" cy="276999"/>
          </a:xfrm>
          <a:prstGeom prst="rect">
            <a:avLst/>
          </a:prstGeom>
          <a:noFill/>
        </p:spPr>
        <p:txBody>
          <a:bodyPr wrap="none" rtlCol="0">
            <a:spAutoFit/>
          </a:bodyPr>
          <a:lstStyle/>
          <a:p>
            <a:r>
              <a:rPr lang="en-US" sz="1200" dirty="0" smtClean="0"/>
              <a:t>www.cmu.edu/bme</a:t>
            </a:r>
            <a:endParaRPr lang="en-US" sz="1200" dirty="0"/>
          </a:p>
        </p:txBody>
      </p:sp>
    </p:spTree>
    <p:extLst>
      <p:ext uri="{BB962C8B-B14F-4D97-AF65-F5344CB8AC3E}">
        <p14:creationId xmlns:p14="http://schemas.microsoft.com/office/powerpoint/2010/main" val="226856672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Lst>
  <p:hf sldNum="0" hdr="0" ftr="0" dt="0"/>
  <p:txStyles>
    <p:titleStyle>
      <a:lvl1pPr algn="l" rtl="0" eaLnBrk="1" fontAlgn="base" hangingPunct="1">
        <a:spcBef>
          <a:spcPct val="0"/>
        </a:spcBef>
        <a:spcAft>
          <a:spcPct val="0"/>
        </a:spcAft>
        <a:defRPr sz="3200" b="1">
          <a:solidFill>
            <a:schemeClr val="tx1"/>
          </a:solidFill>
          <a:latin typeface="Open Sans" charset="0"/>
          <a:ea typeface="Open Sans" charset="0"/>
          <a:cs typeface="Open Sans" charset="0"/>
        </a:defRPr>
      </a:lvl1pPr>
      <a:lvl2pPr algn="l" rtl="0" eaLnBrk="1" fontAlgn="base" hangingPunct="1">
        <a:spcBef>
          <a:spcPct val="0"/>
        </a:spcBef>
        <a:spcAft>
          <a:spcPct val="0"/>
        </a:spcAft>
        <a:defRPr sz="3200" b="1">
          <a:solidFill>
            <a:schemeClr val="tx1"/>
          </a:solidFill>
          <a:latin typeface="Open Sans" charset="0"/>
          <a:ea typeface="Open Sans" charset="0"/>
          <a:cs typeface="Open Sans" charset="0"/>
        </a:defRPr>
      </a:lvl2pPr>
      <a:lvl3pPr algn="l" rtl="0" eaLnBrk="1" fontAlgn="base" hangingPunct="1">
        <a:spcBef>
          <a:spcPct val="0"/>
        </a:spcBef>
        <a:spcAft>
          <a:spcPct val="0"/>
        </a:spcAft>
        <a:defRPr sz="3200" b="1">
          <a:solidFill>
            <a:schemeClr val="tx1"/>
          </a:solidFill>
          <a:latin typeface="Open Sans" charset="0"/>
          <a:ea typeface="Open Sans" charset="0"/>
          <a:cs typeface="Open Sans" charset="0"/>
        </a:defRPr>
      </a:lvl3pPr>
      <a:lvl4pPr algn="l" rtl="0" eaLnBrk="1" fontAlgn="base" hangingPunct="1">
        <a:spcBef>
          <a:spcPct val="0"/>
        </a:spcBef>
        <a:spcAft>
          <a:spcPct val="0"/>
        </a:spcAft>
        <a:defRPr sz="3200" b="1">
          <a:solidFill>
            <a:schemeClr val="tx1"/>
          </a:solidFill>
          <a:latin typeface="Open Sans" charset="0"/>
          <a:ea typeface="Open Sans" charset="0"/>
          <a:cs typeface="Open Sans" charset="0"/>
        </a:defRPr>
      </a:lvl4pPr>
      <a:lvl5pPr algn="l" rtl="0" eaLnBrk="1" fontAlgn="base" hangingPunct="1">
        <a:spcBef>
          <a:spcPct val="0"/>
        </a:spcBef>
        <a:spcAft>
          <a:spcPct val="0"/>
        </a:spcAft>
        <a:defRPr sz="3200" b="1">
          <a:solidFill>
            <a:schemeClr val="tx1"/>
          </a:solidFill>
          <a:latin typeface="Open Sans" charset="0"/>
          <a:ea typeface="Open Sans" charset="0"/>
          <a:cs typeface="Open Sans" charset="0"/>
        </a:defRPr>
      </a:lvl5pPr>
      <a:lvl6pPr marL="609585"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6pPr>
      <a:lvl7pPr marL="1219170"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7pPr>
      <a:lvl8pPr marL="1828754"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8pPr>
      <a:lvl9pPr marL="2438339"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9pPr>
    </p:titleStyle>
    <p:bodyStyle>
      <a:lvl1pPr marL="8466" indent="-8466" algn="l" rtl="0" eaLnBrk="1" fontAlgn="base" hangingPunct="1">
        <a:spcBef>
          <a:spcPts val="800"/>
        </a:spcBef>
        <a:spcAft>
          <a:spcPct val="0"/>
        </a:spcAft>
        <a:defRPr sz="1867">
          <a:solidFill>
            <a:schemeClr val="tx1"/>
          </a:solidFill>
          <a:latin typeface="Open Sans" charset="0"/>
          <a:ea typeface="Open Sans" charset="0"/>
          <a:cs typeface="Open Sans" charset="0"/>
        </a:defRPr>
      </a:lvl1pPr>
      <a:lvl2pPr marL="990575" indent="-380990" algn="l" rtl="0" eaLnBrk="1" fontAlgn="base" hangingPunct="1">
        <a:spcBef>
          <a:spcPts val="800"/>
        </a:spcBef>
        <a:spcAft>
          <a:spcPct val="0"/>
        </a:spcAft>
        <a:buSzPct val="110000"/>
        <a:buFont typeface="Arial" charset="0"/>
        <a:buChar char="•"/>
        <a:defRPr sz="1867">
          <a:solidFill>
            <a:schemeClr val="tx1"/>
          </a:solidFill>
          <a:latin typeface="Open Sans" charset="0"/>
          <a:ea typeface="Open Sans" charset="0"/>
          <a:cs typeface="Open Sans" charset="0"/>
        </a:defRPr>
      </a:lvl2pPr>
      <a:lvl3pPr marL="1600160" indent="-380990" algn="l" rtl="0" eaLnBrk="1" fontAlgn="base" hangingPunct="1">
        <a:spcBef>
          <a:spcPts val="800"/>
        </a:spcBef>
        <a:spcAft>
          <a:spcPct val="0"/>
        </a:spcAft>
        <a:buSzPct val="110000"/>
        <a:buFont typeface=".AppleSystemUIFont" charset="-120"/>
        <a:buChar char="–"/>
        <a:defRPr sz="1867" i="1">
          <a:solidFill>
            <a:schemeClr val="tx1"/>
          </a:solidFill>
          <a:latin typeface="Open Sans" charset="0"/>
          <a:ea typeface="Open Sans" charset="0"/>
          <a:cs typeface="Open Sans" charset="0"/>
        </a:defRPr>
      </a:lvl3pPr>
      <a:lvl4pPr marL="2209745" indent="-380990" algn="l" rtl="0" eaLnBrk="1" fontAlgn="base" hangingPunct="1">
        <a:spcBef>
          <a:spcPts val="800"/>
        </a:spcBef>
        <a:spcAft>
          <a:spcPct val="0"/>
        </a:spcAft>
        <a:buSzPct val="110000"/>
        <a:buFont typeface="Arial" charset="0"/>
        <a:buChar char="•"/>
        <a:defRPr sz="1867">
          <a:solidFill>
            <a:schemeClr val="tx1"/>
          </a:solidFill>
          <a:latin typeface="Open Sans" charset="0"/>
          <a:ea typeface="Open Sans" charset="0"/>
          <a:cs typeface="Open Sans" charset="0"/>
        </a:defRPr>
      </a:lvl4pPr>
      <a:lvl5pPr marL="2743131" indent="-304792" algn="l" rtl="0" eaLnBrk="1" fontAlgn="base" hangingPunct="1">
        <a:spcBef>
          <a:spcPts val="800"/>
        </a:spcBef>
        <a:spcAft>
          <a:spcPct val="0"/>
        </a:spcAft>
        <a:buSzPct val="110000"/>
        <a:buFont typeface=".AppleSystemUIFont" charset="-120"/>
        <a:buChar char="–"/>
        <a:defRPr sz="1867" i="1">
          <a:solidFill>
            <a:schemeClr val="tx1"/>
          </a:solidFill>
          <a:latin typeface="Open Sans" charset="0"/>
          <a:ea typeface="Open Sans" charset="0"/>
          <a:cs typeface="Open Sans" charset="0"/>
        </a:defRPr>
      </a:lvl5pPr>
      <a:lvl6pPr marL="3352716" indent="-304792" algn="l" rtl="0" eaLnBrk="1" fontAlgn="base" hangingPunct="1">
        <a:spcBef>
          <a:spcPct val="20000"/>
        </a:spcBef>
        <a:spcAft>
          <a:spcPct val="0"/>
        </a:spcAft>
        <a:buChar char="»"/>
        <a:defRPr sz="2667">
          <a:solidFill>
            <a:schemeClr val="tx1"/>
          </a:solidFill>
          <a:latin typeface="Arial" pitchFamily="-110" charset="0"/>
          <a:ea typeface="+mn-ea"/>
          <a:cs typeface="+mn-cs"/>
        </a:defRPr>
      </a:lvl6pPr>
      <a:lvl7pPr marL="3962301" indent="-304792" algn="l" rtl="0" eaLnBrk="1" fontAlgn="base" hangingPunct="1">
        <a:spcBef>
          <a:spcPct val="20000"/>
        </a:spcBef>
        <a:spcAft>
          <a:spcPct val="0"/>
        </a:spcAft>
        <a:buChar char="»"/>
        <a:defRPr sz="2667">
          <a:solidFill>
            <a:schemeClr val="tx1"/>
          </a:solidFill>
          <a:latin typeface="Arial" pitchFamily="-110" charset="0"/>
          <a:ea typeface="+mn-ea"/>
          <a:cs typeface="+mn-cs"/>
        </a:defRPr>
      </a:lvl7pPr>
      <a:lvl8pPr marL="4571886" indent="-304792" algn="l" rtl="0" eaLnBrk="1" fontAlgn="base" hangingPunct="1">
        <a:spcBef>
          <a:spcPct val="20000"/>
        </a:spcBef>
        <a:spcAft>
          <a:spcPct val="0"/>
        </a:spcAft>
        <a:buChar char="»"/>
        <a:defRPr sz="2667">
          <a:solidFill>
            <a:schemeClr val="tx1"/>
          </a:solidFill>
          <a:latin typeface="Arial" pitchFamily="-110" charset="0"/>
          <a:ea typeface="+mn-ea"/>
          <a:cs typeface="+mn-cs"/>
        </a:defRPr>
      </a:lvl8pPr>
      <a:lvl9pPr marL="5181470" indent="-304792" algn="l" rtl="0" eaLnBrk="1" fontAlgn="base" hangingPunct="1">
        <a:spcBef>
          <a:spcPct val="20000"/>
        </a:spcBef>
        <a:spcAft>
          <a:spcPct val="0"/>
        </a:spcAft>
        <a:buChar char="»"/>
        <a:defRPr sz="2667">
          <a:solidFill>
            <a:schemeClr val="tx1"/>
          </a:solidFill>
          <a:latin typeface="Arial" pitchFamily="-110" charset="0"/>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video" Target="https://www.youtube.com/embed/iZYLeIJwe4w?feature=oembed" TargetMode="Externa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21" name="Straight Connector 11"/>
          <p:cNvCxnSpPr>
            <a:cxnSpLocks noChangeShapeType="1"/>
          </p:cNvCxnSpPr>
          <p:nvPr/>
        </p:nvCxnSpPr>
        <p:spPr bwMode="auto">
          <a:xfrm>
            <a:off x="2946400" y="4648200"/>
            <a:ext cx="772160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cxnSp>
      <p:sp>
        <p:nvSpPr>
          <p:cNvPr id="5122" name="Text Placeholder 14"/>
          <p:cNvSpPr txBox="1">
            <a:spLocks/>
          </p:cNvSpPr>
          <p:nvPr/>
        </p:nvSpPr>
        <p:spPr bwMode="auto">
          <a:xfrm>
            <a:off x="2844800" y="3429000"/>
            <a:ext cx="849376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ts val="600"/>
              </a:spcBef>
              <a:defRPr sz="1400">
                <a:solidFill>
                  <a:schemeClr val="tx1"/>
                </a:solidFill>
                <a:latin typeface="Open Sans" charset="0"/>
                <a:ea typeface="Open Sans" charset="0"/>
                <a:cs typeface="Open Sans" charset="0"/>
              </a:defRPr>
            </a:lvl1pPr>
            <a:lvl2pPr marL="742950" indent="-285750">
              <a:spcBef>
                <a:spcPts val="600"/>
              </a:spcBef>
              <a:buSzPct val="110000"/>
              <a:buFont typeface="Arial" charset="0"/>
              <a:buChar char="•"/>
              <a:defRPr sz="1400">
                <a:solidFill>
                  <a:schemeClr val="tx1"/>
                </a:solidFill>
                <a:latin typeface="Open Sans" charset="0"/>
                <a:ea typeface="Open Sans" charset="0"/>
                <a:cs typeface="Open Sans" charset="0"/>
              </a:defRPr>
            </a:lvl2pPr>
            <a:lvl3pPr marL="1143000" indent="-228600">
              <a:spcBef>
                <a:spcPts val="600"/>
              </a:spcBef>
              <a:buSzPct val="110000"/>
              <a:buFont typeface=".AppleSystemUIFont" charset="-120"/>
              <a:buChar char="–"/>
              <a:defRPr sz="1400" i="1">
                <a:solidFill>
                  <a:schemeClr val="tx1"/>
                </a:solidFill>
                <a:latin typeface="Open Sans" charset="0"/>
                <a:ea typeface="Open Sans" charset="0"/>
                <a:cs typeface="Open Sans" charset="0"/>
              </a:defRPr>
            </a:lvl3pPr>
            <a:lvl4pPr marL="1600200" indent="-228600">
              <a:spcBef>
                <a:spcPts val="600"/>
              </a:spcBef>
              <a:buSzPct val="110000"/>
              <a:buFont typeface="Arial" charset="0"/>
              <a:buChar char="•"/>
              <a:defRPr sz="1400">
                <a:solidFill>
                  <a:schemeClr val="tx1"/>
                </a:solidFill>
                <a:latin typeface="Open Sans" charset="0"/>
                <a:ea typeface="Open Sans" charset="0"/>
                <a:cs typeface="Open Sans" charset="0"/>
              </a:defRPr>
            </a:lvl4pPr>
            <a:lvl5pPr marL="2057400" indent="-228600">
              <a:spcBef>
                <a:spcPts val="600"/>
              </a:spcBef>
              <a:buSzPct val="110000"/>
              <a:buFont typeface=".AppleSystemUIFont" charset="-120"/>
              <a:buChar char="–"/>
              <a:defRPr sz="1400" i="1">
                <a:solidFill>
                  <a:schemeClr val="tx1"/>
                </a:solidFill>
                <a:latin typeface="Open Sans" charset="0"/>
                <a:ea typeface="Open Sans" charset="0"/>
                <a:cs typeface="Open Sans" charset="0"/>
              </a:defRPr>
            </a:lvl5pPr>
            <a:lvl6pPr marL="25146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6pPr>
            <a:lvl7pPr marL="29718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7pPr>
            <a:lvl8pPr marL="34290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8pPr>
            <a:lvl9pPr marL="38862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9pPr>
          </a:lstStyle>
          <a:p>
            <a:pPr>
              <a:spcBef>
                <a:spcPts val="0"/>
              </a:spcBef>
            </a:pPr>
            <a:r>
              <a:rPr lang="en-US" altLang="x-none" sz="5333" i="1" dirty="0">
                <a:solidFill>
                  <a:schemeClr val="bg1"/>
                </a:solidFill>
                <a:ea typeface="ＭＳ Ｐゴシック" charset="-128"/>
              </a:rPr>
              <a:t>League of Immuno-Legends </a:t>
            </a:r>
          </a:p>
        </p:txBody>
      </p:sp>
      <p:sp>
        <p:nvSpPr>
          <p:cNvPr id="5123" name="Text Placeholder 16"/>
          <p:cNvSpPr txBox="1">
            <a:spLocks/>
          </p:cNvSpPr>
          <p:nvPr/>
        </p:nvSpPr>
        <p:spPr bwMode="auto">
          <a:xfrm>
            <a:off x="2844800" y="4851400"/>
            <a:ext cx="867026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ts val="600"/>
              </a:spcBef>
              <a:defRPr sz="1400">
                <a:solidFill>
                  <a:schemeClr val="tx1"/>
                </a:solidFill>
                <a:latin typeface="Open Sans" charset="0"/>
                <a:ea typeface="Open Sans" charset="0"/>
                <a:cs typeface="Open Sans" charset="0"/>
              </a:defRPr>
            </a:lvl1pPr>
            <a:lvl2pPr marL="742950" indent="-285750">
              <a:spcBef>
                <a:spcPts val="600"/>
              </a:spcBef>
              <a:buSzPct val="110000"/>
              <a:buFont typeface="Arial" charset="0"/>
              <a:buChar char="•"/>
              <a:defRPr sz="1400">
                <a:solidFill>
                  <a:schemeClr val="tx1"/>
                </a:solidFill>
                <a:latin typeface="Open Sans" charset="0"/>
                <a:ea typeface="Open Sans" charset="0"/>
                <a:cs typeface="Open Sans" charset="0"/>
              </a:defRPr>
            </a:lvl2pPr>
            <a:lvl3pPr marL="1143000" indent="-228600">
              <a:spcBef>
                <a:spcPts val="600"/>
              </a:spcBef>
              <a:buSzPct val="110000"/>
              <a:buFont typeface=".AppleSystemUIFont" charset="-120"/>
              <a:buChar char="–"/>
              <a:defRPr sz="1400" i="1">
                <a:solidFill>
                  <a:schemeClr val="tx1"/>
                </a:solidFill>
                <a:latin typeface="Open Sans" charset="0"/>
                <a:ea typeface="Open Sans" charset="0"/>
                <a:cs typeface="Open Sans" charset="0"/>
              </a:defRPr>
            </a:lvl3pPr>
            <a:lvl4pPr marL="1600200" indent="-228600">
              <a:spcBef>
                <a:spcPts val="600"/>
              </a:spcBef>
              <a:buSzPct val="110000"/>
              <a:buFont typeface="Arial" charset="0"/>
              <a:buChar char="•"/>
              <a:defRPr sz="1400">
                <a:solidFill>
                  <a:schemeClr val="tx1"/>
                </a:solidFill>
                <a:latin typeface="Open Sans" charset="0"/>
                <a:ea typeface="Open Sans" charset="0"/>
                <a:cs typeface="Open Sans" charset="0"/>
              </a:defRPr>
            </a:lvl4pPr>
            <a:lvl5pPr marL="2057400" indent="-228600">
              <a:spcBef>
                <a:spcPts val="600"/>
              </a:spcBef>
              <a:buSzPct val="110000"/>
              <a:buFont typeface=".AppleSystemUIFont" charset="-120"/>
              <a:buChar char="–"/>
              <a:defRPr sz="1400" i="1">
                <a:solidFill>
                  <a:schemeClr val="tx1"/>
                </a:solidFill>
                <a:latin typeface="Open Sans" charset="0"/>
                <a:ea typeface="Open Sans" charset="0"/>
                <a:cs typeface="Open Sans" charset="0"/>
              </a:defRPr>
            </a:lvl5pPr>
            <a:lvl6pPr marL="25146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6pPr>
            <a:lvl7pPr marL="29718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7pPr>
            <a:lvl8pPr marL="34290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8pPr>
            <a:lvl9pPr marL="3886200" indent="-228600" fontAlgn="base">
              <a:spcBef>
                <a:spcPts val="600"/>
              </a:spcBef>
              <a:spcAft>
                <a:spcPct val="0"/>
              </a:spcAft>
              <a:buSzPct val="110000"/>
              <a:buFont typeface=".AppleSystemUIFont" charset="-120"/>
              <a:buChar char="–"/>
              <a:defRPr sz="1400" i="1">
                <a:solidFill>
                  <a:schemeClr val="tx1"/>
                </a:solidFill>
                <a:latin typeface="Open Sans" charset="0"/>
                <a:ea typeface="Open Sans" charset="0"/>
                <a:cs typeface="Open Sans" charset="0"/>
              </a:defRPr>
            </a:lvl9pPr>
          </a:lstStyle>
          <a:p>
            <a:pPr>
              <a:spcBef>
                <a:spcPct val="20000"/>
              </a:spcBef>
            </a:pPr>
            <a:r>
              <a:rPr lang="en-US" altLang="x-none" sz="2133" dirty="0" smtClean="0">
                <a:solidFill>
                  <a:srgbClr val="FFFFFF"/>
                </a:solidFill>
                <a:ea typeface="ＭＳ Ｐゴシック" charset="-128"/>
              </a:rPr>
              <a:t>Created and edited </a:t>
            </a:r>
            <a:r>
              <a:rPr lang="en-US" altLang="x-none" sz="2133" dirty="0">
                <a:solidFill>
                  <a:srgbClr val="FFFFFF"/>
                </a:solidFill>
                <a:ea typeface="ＭＳ Ｐゴシック" charset="-128"/>
              </a:rPr>
              <a:t>by: </a:t>
            </a:r>
            <a:r>
              <a:rPr lang="en-US" altLang="x-none" sz="2133" dirty="0" smtClean="0">
                <a:solidFill>
                  <a:srgbClr val="FFFFFF"/>
                </a:solidFill>
                <a:ea typeface="ＭＳ Ｐゴシック" charset="-128"/>
              </a:rPr>
              <a:t/>
            </a:r>
            <a:br>
              <a:rPr lang="en-US" altLang="x-none" sz="2133" dirty="0" smtClean="0">
                <a:solidFill>
                  <a:srgbClr val="FFFFFF"/>
                </a:solidFill>
                <a:ea typeface="ＭＳ Ｐゴシック" charset="-128"/>
              </a:rPr>
            </a:br>
            <a:r>
              <a:rPr lang="en-US" altLang="x-none" sz="2133" dirty="0" smtClean="0">
                <a:solidFill>
                  <a:srgbClr val="FFFFFF"/>
                </a:solidFill>
                <a:ea typeface="ＭＳ Ｐゴシック" charset="-128"/>
              </a:rPr>
              <a:t>	Claire Kenny, </a:t>
            </a:r>
            <a:br>
              <a:rPr lang="en-US" altLang="x-none" sz="2133" dirty="0" smtClean="0">
                <a:solidFill>
                  <a:srgbClr val="FFFFFF"/>
                </a:solidFill>
                <a:ea typeface="ＭＳ Ｐゴシック" charset="-128"/>
              </a:rPr>
            </a:br>
            <a:r>
              <a:rPr lang="en-US" altLang="x-none" sz="2133" dirty="0" smtClean="0">
                <a:solidFill>
                  <a:srgbClr val="FFFFFF"/>
                </a:solidFill>
                <a:ea typeface="ＭＳ Ｐゴシック" charset="-128"/>
              </a:rPr>
              <a:t>	</a:t>
            </a:r>
            <a:r>
              <a:rPr lang="en-US" altLang="x-none" sz="2000" dirty="0" smtClean="0">
                <a:solidFill>
                  <a:srgbClr val="FFFFFF"/>
                </a:solidFill>
                <a:ea typeface="ＭＳ Ｐゴシック" charset="-128"/>
              </a:rPr>
              <a:t>Materials Science &amp; Engineering, Biomedical Engineering, 2021</a:t>
            </a:r>
            <a:endParaRPr lang="en-US" altLang="x-none" sz="2000" dirty="0">
              <a:solidFill>
                <a:srgbClr val="FFFFFF"/>
              </a:solidFill>
              <a:ea typeface="ＭＳ Ｐゴシック" charset="-128"/>
            </a:endParaRPr>
          </a:p>
        </p:txBody>
      </p:sp>
    </p:spTree>
    <p:extLst>
      <p:ext uri="{BB962C8B-B14F-4D97-AF65-F5344CB8AC3E}">
        <p14:creationId xmlns:p14="http://schemas.microsoft.com/office/powerpoint/2010/main" val="559358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C33EED-D202-B146-A7A7-52D2A4F988E0}"/>
              </a:ext>
            </a:extLst>
          </p:cNvPr>
          <p:cNvSpPr>
            <a:spLocks noGrp="1"/>
          </p:cNvSpPr>
          <p:nvPr>
            <p:ph type="title"/>
          </p:nvPr>
        </p:nvSpPr>
        <p:spPr>
          <a:xfrm>
            <a:off x="331810" y="242642"/>
            <a:ext cx="11029616" cy="1095560"/>
          </a:xfrm>
        </p:spPr>
        <p:txBody>
          <a:bodyPr anchor="t">
            <a:normAutofit/>
          </a:bodyPr>
          <a:lstStyle/>
          <a:p>
            <a:r>
              <a:rPr lang="en-US" dirty="0">
                <a:solidFill>
                  <a:schemeClr val="accent2"/>
                </a:solidFill>
              </a:rPr>
              <a:t>Meet the players:</a:t>
            </a:r>
          </a:p>
        </p:txBody>
      </p:sp>
      <p:graphicFrame>
        <p:nvGraphicFramePr>
          <p:cNvPr id="9" name="Content Placeholder 8">
            <a:extLst>
              <a:ext uri="{FF2B5EF4-FFF2-40B4-BE49-F238E27FC236}">
                <a16:creationId xmlns="" xmlns:a16="http://schemas.microsoft.com/office/drawing/2014/main" id="{EB47BC36-F2CF-8049-B9B5-11AD099A1C81}"/>
              </a:ext>
            </a:extLst>
          </p:cNvPr>
          <p:cNvGraphicFramePr>
            <a:graphicFrameLocks noGrp="1"/>
          </p:cNvGraphicFramePr>
          <p:nvPr>
            <p:ph idx="1"/>
            <p:extLst>
              <p:ext uri="{D42A27DB-BD31-4B8C-83A1-F6EECF244321}">
                <p14:modId xmlns:p14="http://schemas.microsoft.com/office/powerpoint/2010/main" val="2362641061"/>
              </p:ext>
            </p:extLst>
          </p:nvPr>
        </p:nvGraphicFramePr>
        <p:xfrm>
          <a:off x="331643" y="951488"/>
          <a:ext cx="11029950" cy="4762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 xmlns:a16="http://schemas.microsoft.com/office/drawing/2014/main" id="{F68F1312-D795-6E4C-A58D-9F8B3541987F}"/>
              </a:ext>
            </a:extLst>
          </p:cNvPr>
          <p:cNvSpPr/>
          <p:nvPr/>
        </p:nvSpPr>
        <p:spPr>
          <a:xfrm>
            <a:off x="6928204" y="6564047"/>
            <a:ext cx="2855269" cy="246221"/>
          </a:xfrm>
          <a:prstGeom prst="rect">
            <a:avLst/>
          </a:prstGeom>
        </p:spPr>
        <p:txBody>
          <a:bodyPr wrap="none">
            <a:spAutoFit/>
          </a:bodyPr>
          <a:lstStyle/>
          <a:p>
            <a:pPr>
              <a:spcAft>
                <a:spcPts val="600"/>
              </a:spcAft>
            </a:pPr>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Tree>
    <p:extLst>
      <p:ext uri="{BB962C8B-B14F-4D97-AF65-F5344CB8AC3E}">
        <p14:creationId xmlns:p14="http://schemas.microsoft.com/office/powerpoint/2010/main" val="4263378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1F813A-F4BD-C54F-9A5B-599F4EF29483}"/>
              </a:ext>
            </a:extLst>
          </p:cNvPr>
          <p:cNvSpPr>
            <a:spLocks noGrp="1"/>
          </p:cNvSpPr>
          <p:nvPr>
            <p:ph type="title"/>
          </p:nvPr>
        </p:nvSpPr>
        <p:spPr/>
        <p:txBody>
          <a:bodyPr/>
          <a:lstStyle/>
          <a:p>
            <a:r>
              <a:rPr lang="en-US" dirty="0"/>
              <a:t>Macrophages at work!</a:t>
            </a:r>
          </a:p>
        </p:txBody>
      </p:sp>
      <p:pic>
        <p:nvPicPr>
          <p:cNvPr id="4" name="Online Media 3" descr="Immune Cells Eating Bacteria (Phagocytosis)">
            <a:hlinkClick r:id="" action="ppaction://media"/>
            <a:extLst>
              <a:ext uri="{FF2B5EF4-FFF2-40B4-BE49-F238E27FC236}">
                <a16:creationId xmlns="" xmlns:a16="http://schemas.microsoft.com/office/drawing/2014/main" id="{284DB791-FE1D-2044-9BA3-76B9CB2D6D89}"/>
              </a:ext>
            </a:extLst>
          </p:cNvPr>
          <p:cNvPicPr>
            <a:picLocks noGrp="1" noRot="1" noChangeAspect="1"/>
          </p:cNvPicPr>
          <p:nvPr>
            <p:ph idx="1"/>
            <a:videoFile r:link="rId1"/>
          </p:nvPr>
        </p:nvPicPr>
        <p:blipFill>
          <a:blip r:embed="rId4"/>
          <a:stretch>
            <a:fillRect/>
          </a:stretch>
        </p:blipFill>
        <p:spPr>
          <a:xfrm>
            <a:off x="2776451" y="1531476"/>
            <a:ext cx="5605549" cy="4204162"/>
          </a:xfrm>
          <a:prstGeom prst="rect">
            <a:avLst/>
          </a:prstGeom>
        </p:spPr>
      </p:pic>
      <p:sp>
        <p:nvSpPr>
          <p:cNvPr id="5" name="Rectangle 4">
            <a:extLst>
              <a:ext uri="{FF2B5EF4-FFF2-40B4-BE49-F238E27FC236}">
                <a16:creationId xmlns="" xmlns:a16="http://schemas.microsoft.com/office/drawing/2014/main" id="{3C038ADE-9663-4C43-920A-A8876A5CD2CC}"/>
              </a:ext>
            </a:extLst>
          </p:cNvPr>
          <p:cNvSpPr/>
          <p:nvPr/>
        </p:nvSpPr>
        <p:spPr>
          <a:xfrm>
            <a:off x="6928204" y="6564047"/>
            <a:ext cx="2855269" cy="246221"/>
          </a:xfrm>
          <a:prstGeom prst="rect">
            <a:avLst/>
          </a:prstGeom>
        </p:spPr>
        <p:txBody>
          <a:bodyPr wrap="none">
            <a:spAutoFit/>
          </a:bodyPr>
          <a:lstStyle/>
          <a:p>
            <a:pPr>
              <a:spcAft>
                <a:spcPts val="600"/>
              </a:spcAft>
            </a:pPr>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Tree>
    <p:extLst>
      <p:ext uri="{BB962C8B-B14F-4D97-AF65-F5344CB8AC3E}">
        <p14:creationId xmlns:p14="http://schemas.microsoft.com/office/powerpoint/2010/main" val="423651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Title 1">
            <a:extLst>
              <a:ext uri="{FF2B5EF4-FFF2-40B4-BE49-F238E27FC236}">
                <a16:creationId xmlns="" xmlns:a16="http://schemas.microsoft.com/office/drawing/2014/main" id="{2DACAB15-5F04-0C4F-96F9-8292AE129484}"/>
              </a:ext>
            </a:extLst>
          </p:cNvPr>
          <p:cNvSpPr>
            <a:spLocks noGrp="1"/>
          </p:cNvSpPr>
          <p:nvPr>
            <p:ph type="title"/>
          </p:nvPr>
        </p:nvSpPr>
        <p:spPr>
          <a:xfrm>
            <a:off x="8353019" y="914046"/>
            <a:ext cx="3081576" cy="1437268"/>
          </a:xfrm>
        </p:spPr>
        <p:txBody>
          <a:bodyPr vert="horz" lIns="91440" tIns="45720" rIns="91440" bIns="45720" rtlCol="0" anchor="b">
            <a:normAutofit/>
          </a:bodyPr>
          <a:lstStyle/>
          <a:p>
            <a:pPr algn="r"/>
            <a:r>
              <a:rPr lang="en-US" sz="3600" dirty="0">
                <a:solidFill>
                  <a:srgbClr val="FFFFFF"/>
                </a:solidFill>
              </a:rPr>
              <a:t>Viral Infections</a:t>
            </a:r>
          </a:p>
        </p:txBody>
      </p:sp>
      <p:graphicFrame>
        <p:nvGraphicFramePr>
          <p:cNvPr id="16" name="Diagram 15">
            <a:extLst>
              <a:ext uri="{FF2B5EF4-FFF2-40B4-BE49-F238E27FC236}">
                <a16:creationId xmlns="" xmlns:a16="http://schemas.microsoft.com/office/drawing/2014/main" id="{F2F1D33F-8EAC-1F4E-89D9-407F0E0D9F57}"/>
              </a:ext>
            </a:extLst>
          </p:cNvPr>
          <p:cNvGraphicFramePr/>
          <p:nvPr>
            <p:extLst>
              <p:ext uri="{D42A27DB-BD31-4B8C-83A1-F6EECF244321}">
                <p14:modId xmlns:p14="http://schemas.microsoft.com/office/powerpoint/2010/main" val="3960918420"/>
              </p:ext>
            </p:extLst>
          </p:nvPr>
        </p:nvGraphicFramePr>
        <p:xfrm>
          <a:off x="464567" y="-1629478"/>
          <a:ext cx="11262865" cy="8420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8761228" y="59580"/>
            <a:ext cx="2966204" cy="2800767"/>
          </a:xfrm>
          <a:prstGeom prst="rect">
            <a:avLst/>
          </a:prstGeom>
          <a:noFill/>
        </p:spPr>
        <p:txBody>
          <a:bodyPr wrap="square" rtlCol="0">
            <a:spAutoFit/>
          </a:bodyPr>
          <a:lstStyle/>
          <a:p>
            <a:pPr algn="r"/>
            <a:r>
              <a:rPr lang="en-US" dirty="0"/>
              <a:t>This is a simplified version of the body’s immune response to </a:t>
            </a:r>
            <a:r>
              <a:rPr lang="en-US" dirty="0" smtClean="0"/>
              <a:t/>
            </a:r>
            <a:br>
              <a:rPr lang="en-US" dirty="0" smtClean="0"/>
            </a:br>
            <a:r>
              <a:rPr lang="en-US" sz="4000" b="1" dirty="0" smtClean="0"/>
              <a:t>Viral Infections </a:t>
            </a:r>
            <a:endParaRPr lang="en-US" sz="4000" b="1" dirty="0"/>
          </a:p>
        </p:txBody>
      </p:sp>
    </p:spTree>
    <p:extLst>
      <p:ext uri="{BB962C8B-B14F-4D97-AF65-F5344CB8AC3E}">
        <p14:creationId xmlns:p14="http://schemas.microsoft.com/office/powerpoint/2010/main" val="3577402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EDF559-32B1-B04D-86F0-87A3E3200109}"/>
              </a:ext>
            </a:extLst>
          </p:cNvPr>
          <p:cNvSpPr>
            <a:spLocks noGrp="1"/>
          </p:cNvSpPr>
          <p:nvPr>
            <p:ph type="title"/>
          </p:nvPr>
        </p:nvSpPr>
        <p:spPr>
          <a:xfrm>
            <a:off x="8353019" y="914046"/>
            <a:ext cx="3081576" cy="1437268"/>
          </a:xfrm>
        </p:spPr>
        <p:txBody>
          <a:bodyPr vert="horz" lIns="91440" tIns="45720" rIns="91440" bIns="45720" rtlCol="0" anchor="b">
            <a:normAutofit/>
          </a:bodyPr>
          <a:lstStyle/>
          <a:p>
            <a:pPr algn="r"/>
            <a:r>
              <a:rPr lang="en-US" sz="3600" dirty="0">
                <a:solidFill>
                  <a:srgbClr val="FFFFFF"/>
                </a:solidFill>
              </a:rPr>
              <a:t>Bacterial Infections</a:t>
            </a:r>
          </a:p>
        </p:txBody>
      </p:sp>
      <p:graphicFrame>
        <p:nvGraphicFramePr>
          <p:cNvPr id="16" name="Diagram 15">
            <a:extLst>
              <a:ext uri="{FF2B5EF4-FFF2-40B4-BE49-F238E27FC236}">
                <a16:creationId xmlns="" xmlns:a16="http://schemas.microsoft.com/office/drawing/2014/main" id="{86E8FEA2-960D-0642-B2D3-A08735DB1B4E}"/>
              </a:ext>
            </a:extLst>
          </p:cNvPr>
          <p:cNvGraphicFramePr/>
          <p:nvPr>
            <p:extLst>
              <p:ext uri="{D42A27DB-BD31-4B8C-83A1-F6EECF244321}">
                <p14:modId xmlns:p14="http://schemas.microsoft.com/office/powerpoint/2010/main" val="1093551470"/>
              </p:ext>
            </p:extLst>
          </p:nvPr>
        </p:nvGraphicFramePr>
        <p:xfrm>
          <a:off x="952725" y="-1500848"/>
          <a:ext cx="10828709" cy="8325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8442251" y="59580"/>
            <a:ext cx="3285181" cy="2431435"/>
          </a:xfrm>
          <a:prstGeom prst="rect">
            <a:avLst/>
          </a:prstGeom>
          <a:noFill/>
        </p:spPr>
        <p:txBody>
          <a:bodyPr wrap="square" rtlCol="0">
            <a:spAutoFit/>
          </a:bodyPr>
          <a:lstStyle/>
          <a:p>
            <a:pPr algn="r"/>
            <a:r>
              <a:rPr lang="en-US" dirty="0"/>
              <a:t>This is a simplified version of the body’s immune response to </a:t>
            </a:r>
            <a:r>
              <a:rPr lang="en-US" dirty="0" smtClean="0"/>
              <a:t/>
            </a:r>
            <a:br>
              <a:rPr lang="en-US" dirty="0" smtClean="0"/>
            </a:br>
            <a:r>
              <a:rPr lang="en-US" sz="4000" b="1" dirty="0" smtClean="0"/>
              <a:t>Bacterial </a:t>
            </a:r>
            <a:r>
              <a:rPr lang="en-US" sz="4000" b="1" dirty="0"/>
              <a:t>I</a:t>
            </a:r>
            <a:r>
              <a:rPr lang="en-US" sz="4000" b="1" dirty="0" smtClean="0"/>
              <a:t>nfections </a:t>
            </a:r>
            <a:endParaRPr lang="en-US" sz="4000" b="1" dirty="0"/>
          </a:p>
        </p:txBody>
      </p:sp>
    </p:spTree>
    <p:extLst>
      <p:ext uri="{BB962C8B-B14F-4D97-AF65-F5344CB8AC3E}">
        <p14:creationId xmlns:p14="http://schemas.microsoft.com/office/powerpoint/2010/main" val="593699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EDF559-32B1-B04D-86F0-87A3E3200109}"/>
              </a:ext>
            </a:extLst>
          </p:cNvPr>
          <p:cNvSpPr>
            <a:spLocks noGrp="1"/>
          </p:cNvSpPr>
          <p:nvPr>
            <p:ph type="title"/>
          </p:nvPr>
        </p:nvSpPr>
        <p:spPr>
          <a:xfrm>
            <a:off x="581193" y="319458"/>
            <a:ext cx="11029616" cy="988332"/>
          </a:xfrm>
        </p:spPr>
        <p:txBody>
          <a:bodyPr/>
          <a:lstStyle/>
          <a:p>
            <a:r>
              <a:rPr lang="en-US" sz="4000" dirty="0" smtClean="0"/>
              <a:t>Other Infections </a:t>
            </a:r>
            <a:endParaRPr lang="en-US" sz="4000" dirty="0"/>
          </a:p>
        </p:txBody>
      </p:sp>
      <p:pic>
        <p:nvPicPr>
          <p:cNvPr id="10" name="Picture 9">
            <a:extLst>
              <a:ext uri="{FF2B5EF4-FFF2-40B4-BE49-F238E27FC236}">
                <a16:creationId xmlns="" xmlns:a16="http://schemas.microsoft.com/office/drawing/2014/main" id="{1DB49A10-F92B-2946-BA8F-0EBEED9ED052}"/>
              </a:ext>
            </a:extLst>
          </p:cNvPr>
          <p:cNvPicPr>
            <a:picLocks noChangeAspect="1"/>
          </p:cNvPicPr>
          <p:nvPr/>
        </p:nvPicPr>
        <p:blipFill>
          <a:blip r:embed="rId3"/>
          <a:stretch>
            <a:fillRect/>
          </a:stretch>
        </p:blipFill>
        <p:spPr>
          <a:xfrm>
            <a:off x="118052" y="5236454"/>
            <a:ext cx="2677919" cy="1608168"/>
          </a:xfrm>
          <a:prstGeom prst="rect">
            <a:avLst/>
          </a:prstGeom>
        </p:spPr>
      </p:pic>
      <p:sp>
        <p:nvSpPr>
          <p:cNvPr id="6" name="Text Placeholder 5">
            <a:extLst>
              <a:ext uri="{FF2B5EF4-FFF2-40B4-BE49-F238E27FC236}">
                <a16:creationId xmlns="" xmlns:a16="http://schemas.microsoft.com/office/drawing/2014/main" id="{A6AB7B64-2173-304E-9BB8-F1339A822409}"/>
              </a:ext>
            </a:extLst>
          </p:cNvPr>
          <p:cNvSpPr>
            <a:spLocks noGrp="1"/>
          </p:cNvSpPr>
          <p:nvPr>
            <p:ph type="body" idx="1"/>
          </p:nvPr>
        </p:nvSpPr>
        <p:spPr>
          <a:xfrm>
            <a:off x="892551" y="1307790"/>
            <a:ext cx="3828306" cy="536005"/>
          </a:xfrm>
        </p:spPr>
        <p:txBody>
          <a:bodyPr/>
          <a:lstStyle/>
          <a:p>
            <a:r>
              <a:rPr lang="en-US" b="1" dirty="0"/>
              <a:t>Fungal Infections</a:t>
            </a:r>
          </a:p>
        </p:txBody>
      </p:sp>
      <p:sp>
        <p:nvSpPr>
          <p:cNvPr id="7" name="Content Placeholder 6">
            <a:extLst>
              <a:ext uri="{FF2B5EF4-FFF2-40B4-BE49-F238E27FC236}">
                <a16:creationId xmlns="" xmlns:a16="http://schemas.microsoft.com/office/drawing/2014/main" id="{D6F5E556-5BA1-1744-8805-12779E7E56EF}"/>
              </a:ext>
            </a:extLst>
          </p:cNvPr>
          <p:cNvSpPr>
            <a:spLocks noGrp="1"/>
          </p:cNvSpPr>
          <p:nvPr>
            <p:ph sz="half" idx="2"/>
          </p:nvPr>
        </p:nvSpPr>
        <p:spPr>
          <a:xfrm>
            <a:off x="891451" y="1983328"/>
            <a:ext cx="4517279" cy="3524331"/>
          </a:xfrm>
        </p:spPr>
        <p:txBody>
          <a:bodyPr>
            <a:noAutofit/>
          </a:bodyPr>
          <a:lstStyle/>
          <a:p>
            <a:r>
              <a:rPr lang="en-US" sz="2000" dirty="0" smtClean="0"/>
              <a:t>There are many fungi </a:t>
            </a:r>
            <a:r>
              <a:rPr lang="en-US" sz="2000" dirty="0"/>
              <a:t>in the world but only some can cause an infection</a:t>
            </a:r>
          </a:p>
          <a:p>
            <a:r>
              <a:rPr lang="en-US" sz="2000" dirty="0"/>
              <a:t>Infectious fungi are </a:t>
            </a:r>
            <a:r>
              <a:rPr lang="en-US" sz="2000" b="1" dirty="0"/>
              <a:t>opportunistic pathogens, </a:t>
            </a:r>
            <a:r>
              <a:rPr lang="en-US" sz="2000" dirty="0"/>
              <a:t>meaning they wait for optimal conditions, such as when the immune system is weakened</a:t>
            </a:r>
          </a:p>
          <a:p>
            <a:r>
              <a:rPr lang="en-US" sz="2000" dirty="0"/>
              <a:t>Recognized by innate immune system (dendritic cells and macrophages)</a:t>
            </a:r>
          </a:p>
        </p:txBody>
      </p:sp>
      <p:sp>
        <p:nvSpPr>
          <p:cNvPr id="8" name="Text Placeholder 7">
            <a:extLst>
              <a:ext uri="{FF2B5EF4-FFF2-40B4-BE49-F238E27FC236}">
                <a16:creationId xmlns="" xmlns:a16="http://schemas.microsoft.com/office/drawing/2014/main" id="{225169DF-F3BE-784A-AC1F-8E1014BA352C}"/>
              </a:ext>
            </a:extLst>
          </p:cNvPr>
          <p:cNvSpPr>
            <a:spLocks noGrp="1"/>
          </p:cNvSpPr>
          <p:nvPr>
            <p:ph type="body" sz="quarter" idx="3"/>
          </p:nvPr>
        </p:nvSpPr>
        <p:spPr>
          <a:xfrm>
            <a:off x="6166205" y="454991"/>
            <a:ext cx="5087073" cy="553373"/>
          </a:xfrm>
        </p:spPr>
        <p:txBody>
          <a:bodyPr/>
          <a:lstStyle/>
          <a:p>
            <a:r>
              <a:rPr lang="en-US" b="1" dirty="0"/>
              <a:t>Parasitic Infections</a:t>
            </a:r>
          </a:p>
        </p:txBody>
      </p:sp>
      <p:sp>
        <p:nvSpPr>
          <p:cNvPr id="9" name="Content Placeholder 8">
            <a:extLst>
              <a:ext uri="{FF2B5EF4-FFF2-40B4-BE49-F238E27FC236}">
                <a16:creationId xmlns="" xmlns:a16="http://schemas.microsoft.com/office/drawing/2014/main" id="{3F9BEC46-2274-D74D-80B4-01E08904BB70}"/>
              </a:ext>
            </a:extLst>
          </p:cNvPr>
          <p:cNvSpPr>
            <a:spLocks noGrp="1"/>
          </p:cNvSpPr>
          <p:nvPr>
            <p:ph sz="quarter" idx="4"/>
          </p:nvPr>
        </p:nvSpPr>
        <p:spPr>
          <a:xfrm>
            <a:off x="6182129" y="1146276"/>
            <a:ext cx="4517279" cy="3920913"/>
          </a:xfrm>
        </p:spPr>
        <p:txBody>
          <a:bodyPr>
            <a:noAutofit/>
          </a:bodyPr>
          <a:lstStyle/>
          <a:p>
            <a:r>
              <a:rPr lang="en-US" sz="2000" dirty="0"/>
              <a:t>Many of these infections occur in developing parts of the world</a:t>
            </a:r>
          </a:p>
          <a:p>
            <a:r>
              <a:rPr lang="en-US" sz="2000" dirty="0"/>
              <a:t>Established when the innate immune system fails to eliminate the parasite</a:t>
            </a:r>
          </a:p>
          <a:p>
            <a:r>
              <a:rPr lang="en-US" sz="2000" dirty="0"/>
              <a:t>The adaptive immune system </a:t>
            </a:r>
            <a:r>
              <a:rPr lang="en-US" sz="2000" dirty="0" smtClean="0"/>
              <a:t>will, </a:t>
            </a:r>
            <a:r>
              <a:rPr lang="en-US" sz="2000" dirty="0"/>
              <a:t>in </a:t>
            </a:r>
            <a:r>
              <a:rPr lang="en-US" sz="2000" dirty="0" smtClean="0"/>
              <a:t>turn, </a:t>
            </a:r>
            <a:r>
              <a:rPr lang="en-US" sz="2000" dirty="0"/>
              <a:t>begin a cascade of events to make antibodies against the parasite</a:t>
            </a:r>
          </a:p>
          <a:p>
            <a:r>
              <a:rPr lang="en-US" sz="2000" b="1" dirty="0"/>
              <a:t>Macrophages, mast cells, basophils, neutrophils, eosinophils and NK cells </a:t>
            </a:r>
            <a:r>
              <a:rPr lang="en-US" sz="2000" dirty="0"/>
              <a:t>will then bind to and eliminate the antibody coated parasite </a:t>
            </a:r>
          </a:p>
        </p:txBody>
      </p:sp>
      <p:sp>
        <p:nvSpPr>
          <p:cNvPr id="11" name="Rectangle 10">
            <a:extLst>
              <a:ext uri="{FF2B5EF4-FFF2-40B4-BE49-F238E27FC236}">
                <a16:creationId xmlns="" xmlns:a16="http://schemas.microsoft.com/office/drawing/2014/main" id="{86D0FDC2-AC35-4A4F-8F83-C1FC210E9B6F}"/>
              </a:ext>
            </a:extLst>
          </p:cNvPr>
          <p:cNvSpPr/>
          <p:nvPr/>
        </p:nvSpPr>
        <p:spPr>
          <a:xfrm>
            <a:off x="6928204" y="6564047"/>
            <a:ext cx="2855269" cy="246221"/>
          </a:xfrm>
          <a:prstGeom prst="rect">
            <a:avLst/>
          </a:prstGeom>
        </p:spPr>
        <p:txBody>
          <a:bodyPr wrap="none">
            <a:spAutoFit/>
          </a:bodyPr>
          <a:lstStyle/>
          <a:p>
            <a:pPr>
              <a:spcAft>
                <a:spcPts val="600"/>
              </a:spcAft>
            </a:pPr>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Tree>
    <p:extLst>
      <p:ext uri="{BB962C8B-B14F-4D97-AF65-F5344CB8AC3E}">
        <p14:creationId xmlns:p14="http://schemas.microsoft.com/office/powerpoint/2010/main" val="3998102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D293707-3092-B149-8B61-619792C3A841}"/>
              </a:ext>
            </a:extLst>
          </p:cNvPr>
          <p:cNvSpPr/>
          <p:nvPr/>
        </p:nvSpPr>
        <p:spPr>
          <a:xfrm>
            <a:off x="503169" y="339490"/>
            <a:ext cx="5876366" cy="1381586"/>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7BD7B7AD-72E5-1342-ADE6-0D8830297D5C}"/>
              </a:ext>
            </a:extLst>
          </p:cNvPr>
          <p:cNvSpPr>
            <a:spLocks noGrp="1"/>
          </p:cNvSpPr>
          <p:nvPr>
            <p:ph type="title"/>
          </p:nvPr>
        </p:nvSpPr>
        <p:spPr>
          <a:xfrm>
            <a:off x="791721" y="518907"/>
            <a:ext cx="4803666" cy="1129063"/>
          </a:xfrm>
        </p:spPr>
        <p:txBody>
          <a:bodyPr vert="horz" lIns="91440" tIns="45720" rIns="91440" bIns="45720" rtlCol="0" anchor="ctr">
            <a:normAutofit/>
          </a:bodyPr>
          <a:lstStyle/>
          <a:p>
            <a:r>
              <a:rPr lang="en-US" sz="2800" dirty="0">
                <a:solidFill>
                  <a:schemeClr val="bg1"/>
                </a:solidFill>
              </a:rPr>
              <a:t>Immune System Failures -   </a:t>
            </a:r>
            <a:br>
              <a:rPr lang="en-US" sz="2800" dirty="0">
                <a:solidFill>
                  <a:schemeClr val="bg1"/>
                </a:solidFill>
              </a:rPr>
            </a:br>
            <a:r>
              <a:rPr lang="en-US" sz="2800" dirty="0">
                <a:solidFill>
                  <a:schemeClr val="bg1"/>
                </a:solidFill>
              </a:rPr>
              <a:t>Allergies</a:t>
            </a:r>
          </a:p>
        </p:txBody>
      </p:sp>
      <p:sp>
        <p:nvSpPr>
          <p:cNvPr id="9" name="TextBox 8">
            <a:extLst>
              <a:ext uri="{FF2B5EF4-FFF2-40B4-BE49-F238E27FC236}">
                <a16:creationId xmlns="" xmlns:a16="http://schemas.microsoft.com/office/drawing/2014/main" id="{E6CDEC0D-5BAC-FC4B-92ED-DFA9600ACAD2}"/>
              </a:ext>
            </a:extLst>
          </p:cNvPr>
          <p:cNvSpPr txBox="1"/>
          <p:nvPr/>
        </p:nvSpPr>
        <p:spPr>
          <a:xfrm>
            <a:off x="567264" y="1909146"/>
            <a:ext cx="5028123" cy="4770537"/>
          </a:xfrm>
          <a:prstGeom prst="rect">
            <a:avLst/>
          </a:prstGeom>
          <a:noFill/>
        </p:spPr>
        <p:txBody>
          <a:bodyPr wrap="square" rtlCol="0">
            <a:spAutoFit/>
          </a:bodyPr>
          <a:lstStyle/>
          <a:p>
            <a:r>
              <a:rPr lang="en-US" sz="1900" dirty="0">
                <a:solidFill>
                  <a:schemeClr val="tx2">
                    <a:lumMod val="50000"/>
                  </a:schemeClr>
                </a:solidFill>
              </a:rPr>
              <a:t>Allergies are one of the </a:t>
            </a:r>
            <a:r>
              <a:rPr lang="en-US" sz="1900" i="1" dirty="0">
                <a:solidFill>
                  <a:schemeClr val="tx2">
                    <a:lumMod val="50000"/>
                  </a:schemeClr>
                </a:solidFill>
              </a:rPr>
              <a:t>unwanted</a:t>
            </a:r>
            <a:r>
              <a:rPr lang="en-US" sz="1900" dirty="0">
                <a:solidFill>
                  <a:schemeClr val="tx2">
                    <a:lumMod val="50000"/>
                  </a:schemeClr>
                </a:solidFill>
              </a:rPr>
              <a:t> reactions of the immune system. </a:t>
            </a:r>
          </a:p>
          <a:p>
            <a:pPr marL="742950" lvl="1" indent="-285750">
              <a:buFont typeface="Arial" panose="020B0604020202020204" pitchFamily="34" charset="0"/>
              <a:buChar char="•"/>
            </a:pPr>
            <a:r>
              <a:rPr lang="en-US" sz="1900" dirty="0">
                <a:solidFill>
                  <a:schemeClr val="tx2">
                    <a:lumMod val="50000"/>
                  </a:schemeClr>
                </a:solidFill>
              </a:rPr>
              <a:t>Caused by an </a:t>
            </a:r>
            <a:r>
              <a:rPr lang="en-US" sz="1900" b="1" dirty="0">
                <a:solidFill>
                  <a:schemeClr val="tx2">
                    <a:lumMod val="50000"/>
                  </a:schemeClr>
                </a:solidFill>
              </a:rPr>
              <a:t>overreaction</a:t>
            </a:r>
            <a:r>
              <a:rPr lang="en-US" sz="1900" dirty="0">
                <a:solidFill>
                  <a:schemeClr val="tx2">
                    <a:lumMod val="50000"/>
                  </a:schemeClr>
                </a:solidFill>
              </a:rPr>
              <a:t> to different substances </a:t>
            </a:r>
            <a:r>
              <a:rPr lang="en-US" sz="1900" dirty="0" smtClean="0">
                <a:solidFill>
                  <a:schemeClr val="tx2">
                    <a:lumMod val="50000"/>
                  </a:schemeClr>
                </a:solidFill>
              </a:rPr>
              <a:t>or </a:t>
            </a:r>
            <a:r>
              <a:rPr lang="en-US" sz="1900" dirty="0">
                <a:solidFill>
                  <a:schemeClr val="tx2">
                    <a:lumMod val="50000"/>
                  </a:schemeClr>
                </a:solidFill>
              </a:rPr>
              <a:t>allergens </a:t>
            </a:r>
          </a:p>
          <a:p>
            <a:pPr marL="742950" lvl="1" indent="-285750">
              <a:buFont typeface="Arial" panose="020B0604020202020204" pitchFamily="34" charset="0"/>
              <a:buChar char="•"/>
            </a:pPr>
            <a:r>
              <a:rPr lang="en-US" sz="1900" dirty="0">
                <a:solidFill>
                  <a:schemeClr val="tx2">
                    <a:lumMod val="50000"/>
                  </a:schemeClr>
                </a:solidFill>
              </a:rPr>
              <a:t>The body produces antibodies that "attack" the allergen</a:t>
            </a:r>
          </a:p>
          <a:p>
            <a:pPr marL="742950" lvl="1" indent="-285750">
              <a:buFont typeface="Arial" panose="020B0604020202020204" pitchFamily="34" charset="0"/>
              <a:buChar char="•"/>
            </a:pPr>
            <a:r>
              <a:rPr lang="en-US" sz="1900" dirty="0">
                <a:solidFill>
                  <a:schemeClr val="tx2">
                    <a:lumMod val="50000"/>
                  </a:schemeClr>
                </a:solidFill>
              </a:rPr>
              <a:t>Symptoms can include:</a:t>
            </a:r>
          </a:p>
          <a:p>
            <a:pPr marL="1200150" lvl="2" indent="-285750">
              <a:buFont typeface="Arial" panose="020B0604020202020204" pitchFamily="34" charset="0"/>
              <a:buChar char="•"/>
            </a:pPr>
            <a:r>
              <a:rPr lang="en-US" sz="1900" dirty="0">
                <a:solidFill>
                  <a:schemeClr val="tx2">
                    <a:lumMod val="50000"/>
                  </a:schemeClr>
                </a:solidFill>
              </a:rPr>
              <a:t>Wheezing</a:t>
            </a:r>
          </a:p>
          <a:p>
            <a:pPr marL="1200150" lvl="2" indent="-285750">
              <a:buFont typeface="Arial" panose="020B0604020202020204" pitchFamily="34" charset="0"/>
              <a:buChar char="•"/>
            </a:pPr>
            <a:r>
              <a:rPr lang="en-US" sz="1900" dirty="0">
                <a:solidFill>
                  <a:schemeClr val="tx2">
                    <a:lumMod val="50000"/>
                  </a:schemeClr>
                </a:solidFill>
              </a:rPr>
              <a:t>Itching, runny nose</a:t>
            </a:r>
          </a:p>
          <a:p>
            <a:pPr marL="1200150" lvl="2" indent="-285750">
              <a:buFont typeface="Arial" panose="020B0604020202020204" pitchFamily="34" charset="0"/>
              <a:buChar char="•"/>
            </a:pPr>
            <a:r>
              <a:rPr lang="en-US" sz="1900" dirty="0">
                <a:solidFill>
                  <a:schemeClr val="tx2">
                    <a:lumMod val="50000"/>
                  </a:schemeClr>
                </a:solidFill>
              </a:rPr>
              <a:t>Watery or itchy eyes</a:t>
            </a:r>
          </a:p>
          <a:p>
            <a:pPr marL="1200150" lvl="2" indent="-285750">
              <a:buFont typeface="Arial" panose="020B0604020202020204" pitchFamily="34" charset="0"/>
              <a:buChar char="•"/>
            </a:pPr>
            <a:r>
              <a:rPr lang="en-US" sz="1900" dirty="0">
                <a:solidFill>
                  <a:schemeClr val="tx2">
                    <a:lumMod val="50000"/>
                  </a:schemeClr>
                </a:solidFill>
              </a:rPr>
              <a:t>And more</a:t>
            </a:r>
          </a:p>
          <a:p>
            <a:pPr marL="742950" lvl="1" indent="-285750">
              <a:buFont typeface="Arial" panose="020B0604020202020204" pitchFamily="34" charset="0"/>
              <a:buChar char="•"/>
            </a:pPr>
            <a:r>
              <a:rPr lang="en-US" sz="1900" b="1" dirty="0">
                <a:solidFill>
                  <a:schemeClr val="tx2">
                    <a:lumMod val="50000"/>
                  </a:schemeClr>
                </a:solidFill>
              </a:rPr>
              <a:t>Anaphylactic shock </a:t>
            </a:r>
            <a:r>
              <a:rPr lang="en-US" sz="1900" dirty="0">
                <a:solidFill>
                  <a:schemeClr val="tx2">
                    <a:lumMod val="50000"/>
                  </a:schemeClr>
                </a:solidFill>
              </a:rPr>
              <a:t>is a life-threatening reaction to an allergen, can cause trouble breathing, shock, vomiting, and more</a:t>
            </a:r>
          </a:p>
          <a:p>
            <a:pPr marL="742950" lvl="1" indent="-285750">
              <a:buFont typeface="Arial" panose="020B0604020202020204" pitchFamily="34" charset="0"/>
              <a:buChar char="•"/>
            </a:pPr>
            <a:endParaRPr lang="en-US" sz="1900" dirty="0">
              <a:solidFill>
                <a:schemeClr val="tx2">
                  <a:lumMod val="50000"/>
                </a:schemeClr>
              </a:solidFill>
            </a:endParaRPr>
          </a:p>
        </p:txBody>
      </p:sp>
      <p:pic>
        <p:nvPicPr>
          <p:cNvPr id="7" name="Picture 6" descr="A picture containing clock, room&#10;&#10;Description automatically generated">
            <a:extLst>
              <a:ext uri="{FF2B5EF4-FFF2-40B4-BE49-F238E27FC236}">
                <a16:creationId xmlns="" xmlns:a16="http://schemas.microsoft.com/office/drawing/2014/main" id="{DBE5A798-3395-AF41-8A64-8E9E66C6FA58}"/>
              </a:ext>
            </a:extLst>
          </p:cNvPr>
          <p:cNvPicPr>
            <a:picLocks noChangeAspect="1"/>
          </p:cNvPicPr>
          <p:nvPr/>
        </p:nvPicPr>
        <p:blipFill>
          <a:blip r:embed="rId2"/>
          <a:stretch>
            <a:fillRect/>
          </a:stretch>
        </p:blipFill>
        <p:spPr>
          <a:xfrm>
            <a:off x="6474068" y="1462016"/>
            <a:ext cx="3985325" cy="3976122"/>
          </a:xfrm>
          <a:prstGeom prst="rect">
            <a:avLst/>
          </a:prstGeom>
        </p:spPr>
      </p:pic>
      <p:sp>
        <p:nvSpPr>
          <p:cNvPr id="6" name="Rectangle 5">
            <a:extLst>
              <a:ext uri="{FF2B5EF4-FFF2-40B4-BE49-F238E27FC236}">
                <a16:creationId xmlns="" xmlns:a16="http://schemas.microsoft.com/office/drawing/2014/main" id="{C8889C93-E7ED-0C49-A567-006BDA945592}"/>
              </a:ext>
            </a:extLst>
          </p:cNvPr>
          <p:cNvSpPr/>
          <p:nvPr/>
        </p:nvSpPr>
        <p:spPr>
          <a:xfrm>
            <a:off x="6928204" y="6564047"/>
            <a:ext cx="2855269" cy="246221"/>
          </a:xfrm>
          <a:prstGeom prst="rect">
            <a:avLst/>
          </a:prstGeom>
        </p:spPr>
        <p:txBody>
          <a:bodyPr wrap="none">
            <a:spAutoFit/>
          </a:bodyPr>
          <a:lstStyle/>
          <a:p>
            <a:pPr>
              <a:spcAft>
                <a:spcPts val="600"/>
              </a:spcAft>
            </a:pPr>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Tree>
    <p:extLst>
      <p:ext uri="{BB962C8B-B14F-4D97-AF65-F5344CB8AC3E}">
        <p14:creationId xmlns:p14="http://schemas.microsoft.com/office/powerpoint/2010/main" val="363867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picture containing game, room&#10;&#10;Description automatically generated">
            <a:extLst>
              <a:ext uri="{FF2B5EF4-FFF2-40B4-BE49-F238E27FC236}">
                <a16:creationId xmlns="" xmlns:a16="http://schemas.microsoft.com/office/drawing/2014/main" id="{9CF073E8-C913-AF41-A9F4-DD5F79C8BDF6}"/>
              </a:ext>
            </a:extLst>
          </p:cNvPr>
          <p:cNvPicPr>
            <a:picLocks noChangeAspect="1"/>
          </p:cNvPicPr>
          <p:nvPr/>
        </p:nvPicPr>
        <p:blipFill rotWithShape="1">
          <a:blip r:embed="rId3"/>
          <a:srcRect t="3822"/>
          <a:stretch/>
        </p:blipFill>
        <p:spPr>
          <a:xfrm>
            <a:off x="6417931" y="789824"/>
            <a:ext cx="5415165" cy="5443809"/>
          </a:xfrm>
          <a:prstGeom prst="rect">
            <a:avLst/>
          </a:prstGeom>
        </p:spPr>
      </p:pic>
      <p:sp>
        <p:nvSpPr>
          <p:cNvPr id="5" name="TextBox 4">
            <a:extLst>
              <a:ext uri="{FF2B5EF4-FFF2-40B4-BE49-F238E27FC236}">
                <a16:creationId xmlns="" xmlns:a16="http://schemas.microsoft.com/office/drawing/2014/main" id="{A38B3967-60F8-F64B-AE9D-0170682A8400}"/>
              </a:ext>
            </a:extLst>
          </p:cNvPr>
          <p:cNvSpPr txBox="1"/>
          <p:nvPr/>
        </p:nvSpPr>
        <p:spPr>
          <a:xfrm>
            <a:off x="446533" y="1760432"/>
            <a:ext cx="7595613" cy="388523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tx2">
                    <a:lumMod val="50000"/>
                  </a:schemeClr>
                </a:solidFill>
              </a:rPr>
              <a:t>Conditions where the immune system mistakenly attacks the body.</a:t>
            </a:r>
          </a:p>
          <a:p>
            <a:pPr marL="342900" indent="-342900">
              <a:buFont typeface="Arial" panose="020B0604020202020204" pitchFamily="34" charset="0"/>
              <a:buChar char="•"/>
            </a:pPr>
            <a:r>
              <a:rPr lang="en-US" sz="2000" dirty="0">
                <a:solidFill>
                  <a:schemeClr val="tx2">
                    <a:lumMod val="50000"/>
                  </a:schemeClr>
                </a:solidFill>
              </a:rPr>
              <a:t>The immune system mistakes the body as foreign, and releases proteins, known as autoantibodies, to attack healthy cells.</a:t>
            </a:r>
          </a:p>
          <a:p>
            <a:pPr marL="342900" indent="-342900">
              <a:lnSpc>
                <a:spcPct val="150000"/>
              </a:lnSpc>
              <a:buFont typeface="Arial" panose="020B0604020202020204" pitchFamily="34" charset="0"/>
              <a:buChar char="•"/>
            </a:pPr>
            <a:r>
              <a:rPr lang="en-US" sz="2000" dirty="0">
                <a:solidFill>
                  <a:schemeClr val="tx2">
                    <a:lumMod val="50000"/>
                  </a:schemeClr>
                </a:solidFill>
              </a:rPr>
              <a:t>Common autoimmune diseases include:</a:t>
            </a:r>
          </a:p>
          <a:p>
            <a:pPr marL="800100" lvl="1" indent="-342900">
              <a:lnSpc>
                <a:spcPct val="150000"/>
              </a:lnSpc>
              <a:buFont typeface="Wingdings" pitchFamily="2" charset="2"/>
              <a:buChar char="§"/>
            </a:pPr>
            <a:r>
              <a:rPr lang="en-US" sz="2000" dirty="0">
                <a:solidFill>
                  <a:schemeClr val="tx2">
                    <a:lumMod val="50000"/>
                  </a:schemeClr>
                </a:solidFill>
              </a:rPr>
              <a:t>Type 1 Diabetes</a:t>
            </a:r>
          </a:p>
          <a:p>
            <a:pPr marL="800100" lvl="1" indent="-342900">
              <a:lnSpc>
                <a:spcPct val="150000"/>
              </a:lnSpc>
              <a:buFont typeface="Wingdings" pitchFamily="2" charset="2"/>
              <a:buChar char="§"/>
            </a:pPr>
            <a:r>
              <a:rPr lang="en-US" sz="2000" dirty="0">
                <a:solidFill>
                  <a:schemeClr val="tx2">
                    <a:lumMod val="50000"/>
                  </a:schemeClr>
                </a:solidFill>
              </a:rPr>
              <a:t>Rheumatoid Arthritis</a:t>
            </a:r>
          </a:p>
          <a:p>
            <a:pPr marL="800100" lvl="1" indent="-342900">
              <a:lnSpc>
                <a:spcPct val="150000"/>
              </a:lnSpc>
              <a:buFont typeface="Wingdings" pitchFamily="2" charset="2"/>
              <a:buChar char="§"/>
            </a:pPr>
            <a:r>
              <a:rPr lang="en-US" sz="2000" dirty="0">
                <a:solidFill>
                  <a:schemeClr val="tx2">
                    <a:lumMod val="50000"/>
                  </a:schemeClr>
                </a:solidFill>
              </a:rPr>
              <a:t>Psoriasis</a:t>
            </a:r>
          </a:p>
          <a:p>
            <a:pPr marL="800100" lvl="1" indent="-342900">
              <a:lnSpc>
                <a:spcPct val="150000"/>
              </a:lnSpc>
              <a:buFont typeface="Wingdings" pitchFamily="2" charset="2"/>
              <a:buChar char="§"/>
            </a:pPr>
            <a:r>
              <a:rPr lang="en-US" sz="2000" dirty="0">
                <a:solidFill>
                  <a:schemeClr val="tx2">
                    <a:lumMod val="50000"/>
                  </a:schemeClr>
                </a:solidFill>
              </a:rPr>
              <a:t>Celiac Disease</a:t>
            </a:r>
          </a:p>
          <a:p>
            <a:pPr marL="800100" lvl="1" indent="-342900">
              <a:lnSpc>
                <a:spcPct val="150000"/>
              </a:lnSpc>
              <a:buFont typeface="Wingdings" pitchFamily="2" charset="2"/>
              <a:buChar char="§"/>
            </a:pPr>
            <a:r>
              <a:rPr lang="en-US" sz="2000" dirty="0">
                <a:solidFill>
                  <a:schemeClr val="tx2">
                    <a:lumMod val="50000"/>
                  </a:schemeClr>
                </a:solidFill>
              </a:rPr>
              <a:t>HIV/AIDS</a:t>
            </a:r>
          </a:p>
        </p:txBody>
      </p:sp>
      <p:sp>
        <p:nvSpPr>
          <p:cNvPr id="6" name="Rectangle 5">
            <a:extLst>
              <a:ext uri="{FF2B5EF4-FFF2-40B4-BE49-F238E27FC236}">
                <a16:creationId xmlns="" xmlns:a16="http://schemas.microsoft.com/office/drawing/2014/main" id="{27C1B8CA-5B9A-EB43-AA64-DC823721CFF9}"/>
              </a:ext>
            </a:extLst>
          </p:cNvPr>
          <p:cNvSpPr/>
          <p:nvPr/>
        </p:nvSpPr>
        <p:spPr>
          <a:xfrm>
            <a:off x="6928204" y="6564047"/>
            <a:ext cx="2855269" cy="246221"/>
          </a:xfrm>
          <a:prstGeom prst="rect">
            <a:avLst/>
          </a:prstGeom>
        </p:spPr>
        <p:txBody>
          <a:bodyPr wrap="none">
            <a:spAutoFit/>
          </a:bodyPr>
          <a:lstStyle/>
          <a:p>
            <a:pPr>
              <a:spcAft>
                <a:spcPts val="600"/>
              </a:spcAft>
            </a:pPr>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
        <p:nvSpPr>
          <p:cNvPr id="10" name="Rectangle 9">
            <a:extLst>
              <a:ext uri="{FF2B5EF4-FFF2-40B4-BE49-F238E27FC236}">
                <a16:creationId xmlns="" xmlns:a16="http://schemas.microsoft.com/office/drawing/2014/main" id="{FD293707-3092-B149-8B61-619792C3A841}"/>
              </a:ext>
            </a:extLst>
          </p:cNvPr>
          <p:cNvSpPr/>
          <p:nvPr/>
        </p:nvSpPr>
        <p:spPr>
          <a:xfrm>
            <a:off x="1051838" y="213639"/>
            <a:ext cx="5876366" cy="1381586"/>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itle 1">
            <a:extLst>
              <a:ext uri="{FF2B5EF4-FFF2-40B4-BE49-F238E27FC236}">
                <a16:creationId xmlns="" xmlns:a16="http://schemas.microsoft.com/office/drawing/2014/main" id="{7BD7B7AD-72E5-1342-ADE6-0D8830297D5C}"/>
              </a:ext>
            </a:extLst>
          </p:cNvPr>
          <p:cNvSpPr txBox="1">
            <a:spLocks/>
          </p:cNvSpPr>
          <p:nvPr/>
        </p:nvSpPr>
        <p:spPr bwMode="auto">
          <a:xfrm>
            <a:off x="1333052" y="339900"/>
            <a:ext cx="4803666" cy="11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lvl1pPr algn="l" rtl="0" eaLnBrk="1" fontAlgn="base" hangingPunct="1">
              <a:spcBef>
                <a:spcPct val="0"/>
              </a:spcBef>
              <a:spcAft>
                <a:spcPct val="0"/>
              </a:spcAft>
              <a:defRPr sz="3200" b="1">
                <a:solidFill>
                  <a:schemeClr val="tx1"/>
                </a:solidFill>
                <a:latin typeface="Open Sans" charset="0"/>
                <a:ea typeface="Open Sans" charset="0"/>
                <a:cs typeface="Open Sans" charset="0"/>
              </a:defRPr>
            </a:lvl1pPr>
            <a:lvl2pPr algn="l" rtl="0" eaLnBrk="1" fontAlgn="base" hangingPunct="1">
              <a:spcBef>
                <a:spcPct val="0"/>
              </a:spcBef>
              <a:spcAft>
                <a:spcPct val="0"/>
              </a:spcAft>
              <a:defRPr sz="3200" b="1">
                <a:solidFill>
                  <a:schemeClr val="tx1"/>
                </a:solidFill>
                <a:latin typeface="Open Sans" charset="0"/>
                <a:ea typeface="Open Sans" charset="0"/>
                <a:cs typeface="Open Sans" charset="0"/>
              </a:defRPr>
            </a:lvl2pPr>
            <a:lvl3pPr algn="l" rtl="0" eaLnBrk="1" fontAlgn="base" hangingPunct="1">
              <a:spcBef>
                <a:spcPct val="0"/>
              </a:spcBef>
              <a:spcAft>
                <a:spcPct val="0"/>
              </a:spcAft>
              <a:defRPr sz="3200" b="1">
                <a:solidFill>
                  <a:schemeClr val="tx1"/>
                </a:solidFill>
                <a:latin typeface="Open Sans" charset="0"/>
                <a:ea typeface="Open Sans" charset="0"/>
                <a:cs typeface="Open Sans" charset="0"/>
              </a:defRPr>
            </a:lvl3pPr>
            <a:lvl4pPr algn="l" rtl="0" eaLnBrk="1" fontAlgn="base" hangingPunct="1">
              <a:spcBef>
                <a:spcPct val="0"/>
              </a:spcBef>
              <a:spcAft>
                <a:spcPct val="0"/>
              </a:spcAft>
              <a:defRPr sz="3200" b="1">
                <a:solidFill>
                  <a:schemeClr val="tx1"/>
                </a:solidFill>
                <a:latin typeface="Open Sans" charset="0"/>
                <a:ea typeface="Open Sans" charset="0"/>
                <a:cs typeface="Open Sans" charset="0"/>
              </a:defRPr>
            </a:lvl4pPr>
            <a:lvl5pPr algn="l" rtl="0" eaLnBrk="1" fontAlgn="base" hangingPunct="1">
              <a:spcBef>
                <a:spcPct val="0"/>
              </a:spcBef>
              <a:spcAft>
                <a:spcPct val="0"/>
              </a:spcAft>
              <a:defRPr sz="3200" b="1">
                <a:solidFill>
                  <a:schemeClr val="tx1"/>
                </a:solidFill>
                <a:latin typeface="Open Sans" charset="0"/>
                <a:ea typeface="Open Sans" charset="0"/>
                <a:cs typeface="Open Sans" charset="0"/>
              </a:defRPr>
            </a:lvl5pPr>
            <a:lvl6pPr marL="609585"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6pPr>
            <a:lvl7pPr marL="1219170"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7pPr>
            <a:lvl8pPr marL="1828754"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8pPr>
            <a:lvl9pPr marL="2438339"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9pPr>
          </a:lstStyle>
          <a:p>
            <a:r>
              <a:rPr lang="en-US" sz="2800" kern="0" dirty="0" smtClean="0">
                <a:solidFill>
                  <a:schemeClr val="bg1"/>
                </a:solidFill>
              </a:rPr>
              <a:t>Immune System Failures -   </a:t>
            </a:r>
            <a:br>
              <a:rPr lang="en-US" sz="2800" kern="0" dirty="0" smtClean="0">
                <a:solidFill>
                  <a:schemeClr val="bg1"/>
                </a:solidFill>
              </a:rPr>
            </a:br>
            <a:r>
              <a:rPr lang="en-US" sz="2800" kern="0" dirty="0" smtClean="0">
                <a:solidFill>
                  <a:schemeClr val="bg1"/>
                </a:solidFill>
              </a:rPr>
              <a:t>Autoimmune Diseases</a:t>
            </a:r>
            <a:endParaRPr lang="en-US" sz="2800" kern="0" dirty="0">
              <a:solidFill>
                <a:schemeClr val="bg1"/>
              </a:solidFill>
            </a:endParaRPr>
          </a:p>
        </p:txBody>
      </p:sp>
    </p:spTree>
    <p:extLst>
      <p:ext uri="{BB962C8B-B14F-4D97-AF65-F5344CB8AC3E}">
        <p14:creationId xmlns:p14="http://schemas.microsoft.com/office/powerpoint/2010/main" val="1748754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E0AE13B-6CA7-4341-8E38-DF6D78070241}"/>
              </a:ext>
            </a:extLst>
          </p:cNvPr>
          <p:cNvSpPr>
            <a:spLocks noGrp="1"/>
          </p:cNvSpPr>
          <p:nvPr>
            <p:ph idx="1"/>
          </p:nvPr>
        </p:nvSpPr>
        <p:spPr>
          <a:xfrm>
            <a:off x="581193" y="2035704"/>
            <a:ext cx="6135491" cy="3695245"/>
          </a:xfrm>
        </p:spPr>
        <p:txBody>
          <a:bodyPr>
            <a:normAutofit/>
          </a:bodyPr>
          <a:lstStyle/>
          <a:p>
            <a:r>
              <a:rPr lang="en-US" sz="2000" dirty="0"/>
              <a:t>Cancer is a very large and broad term that can be summed up as a disease where the </a:t>
            </a:r>
            <a:r>
              <a:rPr lang="en-US" sz="2000" i="1" dirty="0"/>
              <a:t>“body’s cells begin to divide without stopping and spread into surrounding tissues.” </a:t>
            </a:r>
          </a:p>
          <a:p>
            <a:r>
              <a:rPr lang="en-US" sz="2000" dirty="0"/>
              <a:t>Usually, the immune system can regulate cell survival and production. However, cancer sees old or damaged cells surviving, and new cells forming when they are not needed.</a:t>
            </a:r>
          </a:p>
          <a:p>
            <a:r>
              <a:rPr lang="en-US" sz="2000" dirty="0"/>
              <a:t>The greatest challenge with cancer is the immune systems inability to recognize cancer, as the cancerous </a:t>
            </a:r>
            <a:r>
              <a:rPr lang="en-US" sz="2000" dirty="0" smtClean="0"/>
              <a:t>cells </a:t>
            </a:r>
            <a:r>
              <a:rPr lang="en-US" sz="2000" dirty="0"/>
              <a:t>“hide”.</a:t>
            </a:r>
          </a:p>
        </p:txBody>
      </p:sp>
      <p:pic>
        <p:nvPicPr>
          <p:cNvPr id="5" name="Picture 4">
            <a:extLst>
              <a:ext uri="{FF2B5EF4-FFF2-40B4-BE49-F238E27FC236}">
                <a16:creationId xmlns="" xmlns:a16="http://schemas.microsoft.com/office/drawing/2014/main" id="{91CF52F8-4AEC-5B45-9E58-BAC037A7EE35}"/>
              </a:ext>
            </a:extLst>
          </p:cNvPr>
          <p:cNvPicPr>
            <a:picLocks noChangeAspect="1"/>
          </p:cNvPicPr>
          <p:nvPr/>
        </p:nvPicPr>
        <p:blipFill>
          <a:blip r:embed="rId3"/>
          <a:stretch>
            <a:fillRect/>
          </a:stretch>
        </p:blipFill>
        <p:spPr>
          <a:xfrm>
            <a:off x="7165297" y="1240258"/>
            <a:ext cx="4323413" cy="4323413"/>
          </a:xfrm>
          <a:prstGeom prst="rect">
            <a:avLst/>
          </a:prstGeom>
        </p:spPr>
      </p:pic>
      <p:sp>
        <p:nvSpPr>
          <p:cNvPr id="6" name="Rectangle 5">
            <a:extLst>
              <a:ext uri="{FF2B5EF4-FFF2-40B4-BE49-F238E27FC236}">
                <a16:creationId xmlns="" xmlns:a16="http://schemas.microsoft.com/office/drawing/2014/main" id="{12EA50FE-2423-D542-BFE9-4612CA13DB88}"/>
              </a:ext>
            </a:extLst>
          </p:cNvPr>
          <p:cNvSpPr/>
          <p:nvPr/>
        </p:nvSpPr>
        <p:spPr>
          <a:xfrm>
            <a:off x="7899368" y="6378314"/>
            <a:ext cx="2855269" cy="246221"/>
          </a:xfrm>
          <a:prstGeom prst="rect">
            <a:avLst/>
          </a:prstGeom>
        </p:spPr>
        <p:txBody>
          <a:bodyPr wrap="none">
            <a:spAutoFit/>
          </a:bodyPr>
          <a:lstStyle/>
          <a:p>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
        <p:nvSpPr>
          <p:cNvPr id="7" name="Rectangle 6">
            <a:extLst>
              <a:ext uri="{FF2B5EF4-FFF2-40B4-BE49-F238E27FC236}">
                <a16:creationId xmlns="" xmlns:a16="http://schemas.microsoft.com/office/drawing/2014/main" id="{985098D4-D542-E148-A232-4A84C5D66F0F}"/>
              </a:ext>
            </a:extLst>
          </p:cNvPr>
          <p:cNvSpPr/>
          <p:nvPr/>
        </p:nvSpPr>
        <p:spPr>
          <a:xfrm>
            <a:off x="6928204" y="6564047"/>
            <a:ext cx="2855269" cy="246221"/>
          </a:xfrm>
          <a:prstGeom prst="rect">
            <a:avLst/>
          </a:prstGeom>
        </p:spPr>
        <p:txBody>
          <a:bodyPr wrap="none">
            <a:spAutoFit/>
          </a:bodyPr>
          <a:lstStyle/>
          <a:p>
            <a:pPr>
              <a:spcAft>
                <a:spcPts val="600"/>
              </a:spcAft>
            </a:pPr>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
        <p:nvSpPr>
          <p:cNvPr id="8" name="Rectangle 7">
            <a:extLst>
              <a:ext uri="{FF2B5EF4-FFF2-40B4-BE49-F238E27FC236}">
                <a16:creationId xmlns="" xmlns:a16="http://schemas.microsoft.com/office/drawing/2014/main" id="{FD293707-3092-B149-8B61-619792C3A841}"/>
              </a:ext>
            </a:extLst>
          </p:cNvPr>
          <p:cNvSpPr/>
          <p:nvPr/>
        </p:nvSpPr>
        <p:spPr>
          <a:xfrm>
            <a:off x="1051838" y="213639"/>
            <a:ext cx="5876366" cy="1381586"/>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itle 1">
            <a:extLst>
              <a:ext uri="{FF2B5EF4-FFF2-40B4-BE49-F238E27FC236}">
                <a16:creationId xmlns="" xmlns:a16="http://schemas.microsoft.com/office/drawing/2014/main" id="{7BD7B7AD-72E5-1342-ADE6-0D8830297D5C}"/>
              </a:ext>
            </a:extLst>
          </p:cNvPr>
          <p:cNvSpPr txBox="1">
            <a:spLocks/>
          </p:cNvSpPr>
          <p:nvPr/>
        </p:nvSpPr>
        <p:spPr bwMode="auto">
          <a:xfrm>
            <a:off x="1333052" y="339900"/>
            <a:ext cx="4803666" cy="11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lvl1pPr algn="l" rtl="0" eaLnBrk="1" fontAlgn="base" hangingPunct="1">
              <a:spcBef>
                <a:spcPct val="0"/>
              </a:spcBef>
              <a:spcAft>
                <a:spcPct val="0"/>
              </a:spcAft>
              <a:defRPr sz="3200" b="1">
                <a:solidFill>
                  <a:schemeClr val="tx1"/>
                </a:solidFill>
                <a:latin typeface="Open Sans" charset="0"/>
                <a:ea typeface="Open Sans" charset="0"/>
                <a:cs typeface="Open Sans" charset="0"/>
              </a:defRPr>
            </a:lvl1pPr>
            <a:lvl2pPr algn="l" rtl="0" eaLnBrk="1" fontAlgn="base" hangingPunct="1">
              <a:spcBef>
                <a:spcPct val="0"/>
              </a:spcBef>
              <a:spcAft>
                <a:spcPct val="0"/>
              </a:spcAft>
              <a:defRPr sz="3200" b="1">
                <a:solidFill>
                  <a:schemeClr val="tx1"/>
                </a:solidFill>
                <a:latin typeface="Open Sans" charset="0"/>
                <a:ea typeface="Open Sans" charset="0"/>
                <a:cs typeface="Open Sans" charset="0"/>
              </a:defRPr>
            </a:lvl2pPr>
            <a:lvl3pPr algn="l" rtl="0" eaLnBrk="1" fontAlgn="base" hangingPunct="1">
              <a:spcBef>
                <a:spcPct val="0"/>
              </a:spcBef>
              <a:spcAft>
                <a:spcPct val="0"/>
              </a:spcAft>
              <a:defRPr sz="3200" b="1">
                <a:solidFill>
                  <a:schemeClr val="tx1"/>
                </a:solidFill>
                <a:latin typeface="Open Sans" charset="0"/>
                <a:ea typeface="Open Sans" charset="0"/>
                <a:cs typeface="Open Sans" charset="0"/>
              </a:defRPr>
            </a:lvl3pPr>
            <a:lvl4pPr algn="l" rtl="0" eaLnBrk="1" fontAlgn="base" hangingPunct="1">
              <a:spcBef>
                <a:spcPct val="0"/>
              </a:spcBef>
              <a:spcAft>
                <a:spcPct val="0"/>
              </a:spcAft>
              <a:defRPr sz="3200" b="1">
                <a:solidFill>
                  <a:schemeClr val="tx1"/>
                </a:solidFill>
                <a:latin typeface="Open Sans" charset="0"/>
                <a:ea typeface="Open Sans" charset="0"/>
                <a:cs typeface="Open Sans" charset="0"/>
              </a:defRPr>
            </a:lvl4pPr>
            <a:lvl5pPr algn="l" rtl="0" eaLnBrk="1" fontAlgn="base" hangingPunct="1">
              <a:spcBef>
                <a:spcPct val="0"/>
              </a:spcBef>
              <a:spcAft>
                <a:spcPct val="0"/>
              </a:spcAft>
              <a:defRPr sz="3200" b="1">
                <a:solidFill>
                  <a:schemeClr val="tx1"/>
                </a:solidFill>
                <a:latin typeface="Open Sans" charset="0"/>
                <a:ea typeface="Open Sans" charset="0"/>
                <a:cs typeface="Open Sans" charset="0"/>
              </a:defRPr>
            </a:lvl5pPr>
            <a:lvl6pPr marL="609585"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6pPr>
            <a:lvl7pPr marL="1219170"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7pPr>
            <a:lvl8pPr marL="1828754"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8pPr>
            <a:lvl9pPr marL="2438339" algn="l" rtl="0" eaLnBrk="1" fontAlgn="base" hangingPunct="1">
              <a:spcBef>
                <a:spcPct val="0"/>
              </a:spcBef>
              <a:spcAft>
                <a:spcPct val="0"/>
              </a:spcAft>
              <a:defRPr sz="5600">
                <a:solidFill>
                  <a:schemeClr val="tx2"/>
                </a:solidFill>
                <a:latin typeface="Times" pitchFamily="-110" charset="0"/>
                <a:ea typeface="Osaka" pitchFamily="-110" charset="-128"/>
                <a:cs typeface="Osaka" pitchFamily="-110" charset="-128"/>
              </a:defRPr>
            </a:lvl9pPr>
          </a:lstStyle>
          <a:p>
            <a:r>
              <a:rPr lang="en-US" sz="2800" kern="0" dirty="0" smtClean="0">
                <a:solidFill>
                  <a:schemeClr val="bg1"/>
                </a:solidFill>
              </a:rPr>
              <a:t>Immune System Failures -   </a:t>
            </a:r>
            <a:br>
              <a:rPr lang="en-US" sz="2800" kern="0" dirty="0" smtClean="0">
                <a:solidFill>
                  <a:schemeClr val="bg1"/>
                </a:solidFill>
              </a:rPr>
            </a:br>
            <a:r>
              <a:rPr lang="en-US" sz="2800" kern="0" dirty="0" smtClean="0">
                <a:solidFill>
                  <a:schemeClr val="bg1"/>
                </a:solidFill>
              </a:rPr>
              <a:t>Cancer</a:t>
            </a:r>
            <a:endParaRPr lang="en-US" sz="2800" kern="0" dirty="0">
              <a:solidFill>
                <a:schemeClr val="bg1"/>
              </a:solidFill>
            </a:endParaRPr>
          </a:p>
        </p:txBody>
      </p:sp>
    </p:spTree>
    <p:extLst>
      <p:ext uri="{BB962C8B-B14F-4D97-AF65-F5344CB8AC3E}">
        <p14:creationId xmlns:p14="http://schemas.microsoft.com/office/powerpoint/2010/main" val="1431768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BB64348-BEBF-604E-A008-ED6972ED36BF}"/>
              </a:ext>
            </a:extLst>
          </p:cNvPr>
          <p:cNvSpPr>
            <a:spLocks noGrp="1"/>
          </p:cNvSpPr>
          <p:nvPr>
            <p:ph type="title"/>
          </p:nvPr>
        </p:nvSpPr>
        <p:spPr>
          <a:xfrm>
            <a:off x="609600" y="1026613"/>
            <a:ext cx="10972800" cy="812800"/>
          </a:xfrm>
        </p:spPr>
        <p:txBody>
          <a:bodyPr>
            <a:normAutofit/>
          </a:bodyPr>
          <a:lstStyle/>
          <a:p>
            <a:r>
              <a:rPr lang="en-US" sz="3200" dirty="0"/>
              <a:t>Georgia Tech Defines Immunoengineering as …</a:t>
            </a:r>
          </a:p>
        </p:txBody>
      </p:sp>
      <p:cxnSp>
        <p:nvCxnSpPr>
          <p:cNvPr id="6" name="Straight Connector 5">
            <a:extLst>
              <a:ext uri="{FF2B5EF4-FFF2-40B4-BE49-F238E27FC236}">
                <a16:creationId xmlns="" xmlns:a16="http://schemas.microsoft.com/office/drawing/2014/main" id="{51A5E628-A16D-674A-918F-0776F88713BB}"/>
              </a:ext>
            </a:extLst>
          </p:cNvPr>
          <p:cNvCxnSpPr/>
          <p:nvPr/>
        </p:nvCxnSpPr>
        <p:spPr>
          <a:xfrm>
            <a:off x="0" y="1951522"/>
            <a:ext cx="12192000" cy="0"/>
          </a:xfrm>
          <a:prstGeom prst="line">
            <a:avLst/>
          </a:prstGeom>
          <a:ln>
            <a:solidFill>
              <a:schemeClr val="accent1"/>
            </a:solidFill>
          </a:ln>
        </p:spPr>
        <p:style>
          <a:lnRef idx="3">
            <a:schemeClr val="accent6"/>
          </a:lnRef>
          <a:fillRef idx="0">
            <a:schemeClr val="accent6"/>
          </a:fillRef>
          <a:effectRef idx="2">
            <a:schemeClr val="accent6"/>
          </a:effectRef>
          <a:fontRef idx="minor">
            <a:schemeClr val="tx1"/>
          </a:fontRef>
        </p:style>
      </p:cxnSp>
      <p:sp>
        <p:nvSpPr>
          <p:cNvPr id="2" name="Rectangle 1">
            <a:extLst>
              <a:ext uri="{FF2B5EF4-FFF2-40B4-BE49-F238E27FC236}">
                <a16:creationId xmlns="" xmlns:a16="http://schemas.microsoft.com/office/drawing/2014/main" id="{4FFD4C8F-D756-DF4D-9C29-25B9523FC222}"/>
              </a:ext>
            </a:extLst>
          </p:cNvPr>
          <p:cNvSpPr/>
          <p:nvPr/>
        </p:nvSpPr>
        <p:spPr>
          <a:xfrm>
            <a:off x="1565904" y="2921881"/>
            <a:ext cx="8508188" cy="2246769"/>
          </a:xfrm>
          <a:prstGeom prst="rect">
            <a:avLst/>
          </a:prstGeom>
        </p:spPr>
        <p:txBody>
          <a:bodyPr wrap="square">
            <a:spAutoFit/>
          </a:bodyPr>
          <a:lstStyle/>
          <a:p>
            <a:pPr algn="ctr"/>
            <a:r>
              <a:rPr lang="en-US" sz="2800" dirty="0"/>
              <a:t>An emerging area that involves the application of engineering tools and principles to quantitatively study the immune system in health and diseases and to develop therapeutic interventions for precisely controlling and modulating a patient’s immune response.</a:t>
            </a:r>
          </a:p>
        </p:txBody>
      </p:sp>
      <p:pic>
        <p:nvPicPr>
          <p:cNvPr id="5" name="Graphic 4" descr="Open quotation mark">
            <a:extLst>
              <a:ext uri="{FF2B5EF4-FFF2-40B4-BE49-F238E27FC236}">
                <a16:creationId xmlns="" xmlns:a16="http://schemas.microsoft.com/office/drawing/2014/main" id="{9A151058-D334-F64F-8D57-33D7E45544D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73559" y="2639718"/>
            <a:ext cx="914400" cy="914400"/>
          </a:xfrm>
          <a:prstGeom prst="rect">
            <a:avLst/>
          </a:prstGeom>
        </p:spPr>
      </p:pic>
      <p:pic>
        <p:nvPicPr>
          <p:cNvPr id="9" name="Graphic 8" descr="Closed quotation mark">
            <a:extLst>
              <a:ext uri="{FF2B5EF4-FFF2-40B4-BE49-F238E27FC236}">
                <a16:creationId xmlns="" xmlns:a16="http://schemas.microsoft.com/office/drawing/2014/main" id="{CC216DE2-16E1-1649-B8E4-C77F057B506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616892" y="4993613"/>
            <a:ext cx="914400" cy="914400"/>
          </a:xfrm>
          <a:prstGeom prst="rect">
            <a:avLst/>
          </a:prstGeom>
        </p:spPr>
      </p:pic>
    </p:spTree>
    <p:extLst>
      <p:ext uri="{BB962C8B-B14F-4D97-AF65-F5344CB8AC3E}">
        <p14:creationId xmlns:p14="http://schemas.microsoft.com/office/powerpoint/2010/main" val="3011795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CF5DCA-60CE-A94C-A9B1-224E29EAE339}"/>
              </a:ext>
            </a:extLst>
          </p:cNvPr>
          <p:cNvSpPr>
            <a:spLocks noGrp="1"/>
          </p:cNvSpPr>
          <p:nvPr>
            <p:ph type="title"/>
          </p:nvPr>
        </p:nvSpPr>
        <p:spPr>
          <a:xfrm>
            <a:off x="581193" y="214271"/>
            <a:ext cx="11029616" cy="988332"/>
          </a:xfrm>
        </p:spPr>
        <p:txBody>
          <a:bodyPr/>
          <a:lstStyle/>
          <a:p>
            <a:r>
              <a:rPr lang="en-US" dirty="0"/>
              <a:t>Immunoengineering applications -  </a:t>
            </a:r>
            <a:br>
              <a:rPr lang="en-US" dirty="0"/>
            </a:br>
            <a:r>
              <a:rPr lang="en-US" dirty="0"/>
              <a:t>Vaccines, antibiotics, and antivirals</a:t>
            </a:r>
          </a:p>
        </p:txBody>
      </p:sp>
      <p:sp>
        <p:nvSpPr>
          <p:cNvPr id="3" name="Content Placeholder 2">
            <a:extLst>
              <a:ext uri="{FF2B5EF4-FFF2-40B4-BE49-F238E27FC236}">
                <a16:creationId xmlns="" xmlns:a16="http://schemas.microsoft.com/office/drawing/2014/main" id="{1DD042C9-527A-334B-BAFE-2D35EABEE2E9}"/>
              </a:ext>
            </a:extLst>
          </p:cNvPr>
          <p:cNvSpPr>
            <a:spLocks noGrp="1"/>
          </p:cNvSpPr>
          <p:nvPr>
            <p:ph sz="half" idx="1"/>
          </p:nvPr>
        </p:nvSpPr>
        <p:spPr>
          <a:xfrm>
            <a:off x="877664" y="1456658"/>
            <a:ext cx="3417889" cy="4494508"/>
          </a:xfrm>
        </p:spPr>
        <p:txBody>
          <a:bodyPr>
            <a:normAutofit/>
          </a:bodyPr>
          <a:lstStyle/>
          <a:p>
            <a:pPr marL="0" indent="0">
              <a:buNone/>
            </a:pPr>
            <a:r>
              <a:rPr lang="en-US" sz="2200" b="1" dirty="0"/>
              <a:t>Vaccines</a:t>
            </a:r>
            <a:endParaRPr lang="en-US" b="1" dirty="0"/>
          </a:p>
          <a:p>
            <a:pPr marL="627063" lvl="1" indent="-379413">
              <a:buClr>
                <a:srgbClr val="C00000"/>
              </a:buClr>
              <a:buFont typeface="Wingdings" panose="05000000000000000000" pitchFamily="2" charset="2"/>
              <a:buChar char="§"/>
            </a:pPr>
            <a:r>
              <a:rPr lang="en-US" sz="1700" dirty="0"/>
              <a:t>A small amount of a specially treated antigen or pathogen often injected</a:t>
            </a:r>
          </a:p>
          <a:p>
            <a:pPr marL="627063" lvl="1" indent="-379413">
              <a:buClr>
                <a:srgbClr val="C00000"/>
              </a:buClr>
              <a:buFont typeface="Wingdings" panose="05000000000000000000" pitchFamily="2" charset="2"/>
              <a:buChar char="§"/>
            </a:pPr>
            <a:r>
              <a:rPr lang="en-US" sz="1700" dirty="0"/>
              <a:t>Goal is that the individual does not get sick but will still </a:t>
            </a:r>
            <a:r>
              <a:rPr lang="en-US" sz="1700" dirty="0" smtClean="0"/>
              <a:t>produce </a:t>
            </a:r>
            <a:r>
              <a:rPr lang="en-US" sz="1700" dirty="0"/>
              <a:t>antibodies</a:t>
            </a:r>
          </a:p>
          <a:p>
            <a:pPr marL="627063" lvl="1" indent="-379413">
              <a:buClr>
                <a:srgbClr val="C00000"/>
              </a:buClr>
              <a:buFont typeface="Wingdings" panose="05000000000000000000" pitchFamily="2" charset="2"/>
              <a:buChar char="§"/>
            </a:pPr>
            <a:r>
              <a:rPr lang="en-US" sz="1700" dirty="0"/>
              <a:t>Prepares the immune system and leads to a more rapid response in the future </a:t>
            </a:r>
          </a:p>
          <a:p>
            <a:pPr marL="627063" lvl="1" indent="-379413">
              <a:buClr>
                <a:srgbClr val="C00000"/>
              </a:buClr>
              <a:buFont typeface="Wingdings" panose="05000000000000000000" pitchFamily="2" charset="2"/>
              <a:buChar char="§"/>
            </a:pPr>
            <a:r>
              <a:rPr lang="en-US" sz="1700" dirty="0"/>
              <a:t>Heavily reduces possibility of </a:t>
            </a:r>
            <a:r>
              <a:rPr lang="en-US" sz="1800" kern="1200" dirty="0">
                <a:latin typeface="+mn-lt"/>
                <a:ea typeface="+mn-ea"/>
                <a:cs typeface="+mn-cs"/>
              </a:rPr>
              <a:t>individual</a:t>
            </a:r>
            <a:r>
              <a:rPr lang="en-US" sz="1700" dirty="0"/>
              <a:t> getting sick</a:t>
            </a:r>
          </a:p>
        </p:txBody>
      </p:sp>
      <p:sp>
        <p:nvSpPr>
          <p:cNvPr id="5" name="Content Placeholder 2">
            <a:extLst>
              <a:ext uri="{FF2B5EF4-FFF2-40B4-BE49-F238E27FC236}">
                <a16:creationId xmlns="" xmlns:a16="http://schemas.microsoft.com/office/drawing/2014/main" id="{634DC0AA-FF7F-7D4D-B605-00A807F1AF34}"/>
              </a:ext>
            </a:extLst>
          </p:cNvPr>
          <p:cNvSpPr txBox="1">
            <a:spLocks/>
          </p:cNvSpPr>
          <p:nvPr/>
        </p:nvSpPr>
        <p:spPr>
          <a:xfrm>
            <a:off x="4481760" y="1318437"/>
            <a:ext cx="3504939" cy="468589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000" b="1" dirty="0">
                <a:solidFill>
                  <a:schemeClr val="tx1"/>
                </a:solidFill>
              </a:rPr>
              <a:t>Antibiotics</a:t>
            </a:r>
            <a:endParaRPr lang="en-US" b="1" dirty="0">
              <a:solidFill>
                <a:schemeClr val="tx1"/>
              </a:solidFill>
            </a:endParaRPr>
          </a:p>
          <a:p>
            <a:pPr marL="574675" lvl="1" indent="-304800"/>
            <a:r>
              <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Helps fight bacterial infections </a:t>
            </a:r>
          </a:p>
          <a:p>
            <a:pPr marL="574675" lvl="1" indent="-304800"/>
            <a:r>
              <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Can kill or inhibit the growth of bacteria</a:t>
            </a:r>
          </a:p>
          <a:p>
            <a:pPr marL="574675" lvl="1" indent="-304800"/>
            <a:r>
              <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Attacks </a:t>
            </a:r>
            <a:r>
              <a:rPr lang="en-US" sz="17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cell wall coating the bacteria</a:t>
            </a:r>
            <a:r>
              <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 interferes </a:t>
            </a:r>
            <a:r>
              <a:rPr lang="en-US" sz="17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with or </a:t>
            </a:r>
            <a:r>
              <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blocks </a:t>
            </a:r>
            <a:r>
              <a:rPr lang="en-US" sz="17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production of a </a:t>
            </a:r>
            <a:r>
              <a:rPr lang="en-US" sz="17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molecule </a:t>
            </a:r>
            <a:r>
              <a:rPr lang="en-US" sz="17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that the cell needs to live in a body</a:t>
            </a:r>
            <a:endPar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574675" lvl="1" indent="-304800"/>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Antibiotic resistance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occurs when bacteria adapt and become accustomed to an antibiotic, </a:t>
            </a:r>
            <a:r>
              <a:rPr lang="en-US"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making the antibiotic ineffective</a:t>
            </a:r>
            <a:endPar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 xmlns:a16="http://schemas.microsoft.com/office/drawing/2014/main" id="{7005A890-A519-774E-A321-737D19327715}"/>
              </a:ext>
            </a:extLst>
          </p:cNvPr>
          <p:cNvSpPr txBox="1">
            <a:spLocks/>
          </p:cNvSpPr>
          <p:nvPr/>
        </p:nvSpPr>
        <p:spPr>
          <a:xfrm>
            <a:off x="8335079" y="1371598"/>
            <a:ext cx="3381996" cy="440924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Antivirals</a:t>
            </a: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lvl="1" indent="-339725"/>
            <a:r>
              <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Less common as most viral infections can be taken care of by the immune system</a:t>
            </a:r>
          </a:p>
          <a:p>
            <a:pPr marL="457200" lvl="1" indent="-339725"/>
            <a:r>
              <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Work by inhibiting replication of virus</a:t>
            </a:r>
          </a:p>
          <a:p>
            <a:pPr marL="457200" lvl="1" indent="-339725"/>
            <a:r>
              <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Limited number of diseases treatable by antivirals</a:t>
            </a:r>
          </a:p>
          <a:p>
            <a:pPr marL="457200" lvl="1" indent="-339725"/>
            <a:r>
              <a:rPr lang="en-US" sz="1700" dirty="0">
                <a:solidFill>
                  <a:schemeClr val="tx1"/>
                </a:solidFill>
                <a:latin typeface="Open Sans" panose="020B0606030504020204" pitchFamily="34" charset="0"/>
                <a:ea typeface="Open Sans" panose="020B0606030504020204" pitchFamily="34" charset="0"/>
                <a:cs typeface="Open Sans" panose="020B0606030504020204" pitchFamily="34" charset="0"/>
              </a:rPr>
              <a:t>Most antivirals work on specific infections, meaning one does not solve all</a:t>
            </a:r>
          </a:p>
        </p:txBody>
      </p:sp>
      <p:cxnSp>
        <p:nvCxnSpPr>
          <p:cNvPr id="7" name="Straight Connector 6"/>
          <p:cNvCxnSpPr/>
          <p:nvPr/>
        </p:nvCxnSpPr>
        <p:spPr bwMode="auto">
          <a:xfrm>
            <a:off x="877664" y="1807535"/>
            <a:ext cx="1050980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925311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404" y="492631"/>
            <a:ext cx="10769600" cy="1569660"/>
          </a:xfrm>
          <a:prstGeom prst="rect">
            <a:avLst/>
          </a:prstGeom>
          <a:noFill/>
        </p:spPr>
        <p:txBody>
          <a:bodyPr wrap="square" rtlCol="0">
            <a:spAutoFit/>
          </a:bodyPr>
          <a:lstStyle/>
          <a:p>
            <a:r>
              <a:rPr lang="en-US" sz="2400" dirty="0"/>
              <a:t>This educational resource for high school audiences was developed as a project by Carnegie Mellon student, Claire Kenny, for the course </a:t>
            </a:r>
            <a:r>
              <a:rPr lang="en-US" sz="2400" i="1" dirty="0"/>
              <a:t>Experiential Learning through Projects</a:t>
            </a:r>
            <a:r>
              <a:rPr lang="en-US" sz="2400" dirty="0"/>
              <a:t>, Section O, taught by Dr. Conrad Zapanta and </a:t>
            </a:r>
            <a:r>
              <a:rPr lang="en-US" sz="2400" dirty="0" smtClean="0"/>
              <a:t/>
            </a:r>
            <a:br>
              <a:rPr lang="en-US" sz="2400" dirty="0" smtClean="0"/>
            </a:br>
            <a:r>
              <a:rPr lang="en-US" sz="2400" dirty="0" smtClean="0"/>
              <a:t>Dr</a:t>
            </a:r>
            <a:r>
              <a:rPr lang="en-US" sz="2400" dirty="0"/>
              <a:t>. Judith Hallinen during the summer of 2020.</a:t>
            </a:r>
          </a:p>
        </p:txBody>
      </p:sp>
      <p:pic>
        <p:nvPicPr>
          <p:cNvPr id="7" name="Picture 6"/>
          <p:cNvPicPr/>
          <p:nvPr/>
        </p:nvPicPr>
        <p:blipFill rotWithShape="1">
          <a:blip r:embed="rId2"/>
          <a:srcRect l="14445" t="18483" r="52500" b="4967"/>
          <a:stretch/>
        </p:blipFill>
        <p:spPr bwMode="auto">
          <a:xfrm rot="389503">
            <a:off x="9932971" y="3350833"/>
            <a:ext cx="1605226" cy="2108828"/>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3"/>
          <a:srcRect l="14444" t="13399" r="52407" b="10666"/>
          <a:stretch/>
        </p:blipFill>
        <p:spPr bwMode="auto">
          <a:xfrm>
            <a:off x="4345855" y="2600710"/>
            <a:ext cx="1692349" cy="2034082"/>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49259" t="14016" r="17870" b="9588"/>
          <a:stretch/>
        </p:blipFill>
        <p:spPr bwMode="auto">
          <a:xfrm rot="364876">
            <a:off x="8084017" y="2454348"/>
            <a:ext cx="1647160" cy="211419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5" cstate="print">
            <a:extLst>
              <a:ext uri="{28A0092B-C50C-407E-A947-70E740481C1C}">
                <a14:useLocalDpi xmlns:a14="http://schemas.microsoft.com/office/drawing/2010/main"/>
              </a:ext>
            </a:extLst>
          </a:blip>
          <a:srcRect/>
          <a:stretch/>
        </p:blipFill>
        <p:spPr bwMode="auto">
          <a:xfrm>
            <a:off x="6134424" y="3826291"/>
            <a:ext cx="1682223" cy="2053857"/>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6"/>
          <a:srcRect l="14630" t="16789" r="52407" b="6508"/>
          <a:stretch/>
        </p:blipFill>
        <p:spPr bwMode="auto">
          <a:xfrm rot="21064537">
            <a:off x="559655" y="2699668"/>
            <a:ext cx="1634924" cy="2115546"/>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6"/>
          <a:srcRect l="49145" t="17155" r="17892" b="6142"/>
          <a:stretch/>
        </p:blipFill>
        <p:spPr bwMode="auto">
          <a:xfrm rot="21039718">
            <a:off x="2474847" y="3821021"/>
            <a:ext cx="1612164" cy="20643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735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CF5DCA-60CE-A94C-A9B1-224E29EAE339}"/>
              </a:ext>
            </a:extLst>
          </p:cNvPr>
          <p:cNvSpPr>
            <a:spLocks noGrp="1"/>
          </p:cNvSpPr>
          <p:nvPr>
            <p:ph type="title"/>
          </p:nvPr>
        </p:nvSpPr>
        <p:spPr>
          <a:xfrm>
            <a:off x="581192" y="532028"/>
            <a:ext cx="11029616" cy="1013800"/>
          </a:xfrm>
        </p:spPr>
        <p:txBody>
          <a:bodyPr/>
          <a:lstStyle/>
          <a:p>
            <a:r>
              <a:rPr lang="en-US" dirty="0"/>
              <a:t>Immunoengineering applications - Cancer Therapy </a:t>
            </a:r>
          </a:p>
        </p:txBody>
      </p:sp>
      <p:pic>
        <p:nvPicPr>
          <p:cNvPr id="5" name="Picture 4">
            <a:extLst>
              <a:ext uri="{FF2B5EF4-FFF2-40B4-BE49-F238E27FC236}">
                <a16:creationId xmlns="" xmlns:a16="http://schemas.microsoft.com/office/drawing/2014/main" id="{FE8C5667-AE60-F340-A110-89C78430C5D1}"/>
              </a:ext>
            </a:extLst>
          </p:cNvPr>
          <p:cNvPicPr>
            <a:picLocks noChangeAspect="1"/>
          </p:cNvPicPr>
          <p:nvPr/>
        </p:nvPicPr>
        <p:blipFill rotWithShape="1">
          <a:blip r:embed="rId3"/>
          <a:srcRect t="7445"/>
          <a:stretch/>
        </p:blipFill>
        <p:spPr>
          <a:xfrm>
            <a:off x="6691918" y="1743504"/>
            <a:ext cx="5235198" cy="3292211"/>
          </a:xfrm>
          <a:prstGeom prst="rect">
            <a:avLst/>
          </a:prstGeom>
        </p:spPr>
      </p:pic>
      <p:sp>
        <p:nvSpPr>
          <p:cNvPr id="3" name="Content Placeholder 2">
            <a:extLst>
              <a:ext uri="{FF2B5EF4-FFF2-40B4-BE49-F238E27FC236}">
                <a16:creationId xmlns="" xmlns:a16="http://schemas.microsoft.com/office/drawing/2014/main" id="{1DD042C9-527A-334B-BAFE-2D35EABEE2E9}"/>
              </a:ext>
            </a:extLst>
          </p:cNvPr>
          <p:cNvSpPr>
            <a:spLocks noGrp="1"/>
          </p:cNvSpPr>
          <p:nvPr>
            <p:ph idx="1"/>
          </p:nvPr>
        </p:nvSpPr>
        <p:spPr>
          <a:xfrm>
            <a:off x="485496" y="1510101"/>
            <a:ext cx="6867012" cy="4645743"/>
          </a:xfrm>
        </p:spPr>
        <p:txBody>
          <a:bodyPr>
            <a:normAutofit lnSpcReduction="10000"/>
          </a:bodyPr>
          <a:lstStyle/>
          <a:p>
            <a:pPr marL="0" indent="0">
              <a:buNone/>
            </a:pPr>
            <a:r>
              <a:rPr lang="en-US" dirty="0"/>
              <a:t>There are numerous cancer therapies out, or in-the-making.  </a:t>
            </a:r>
          </a:p>
          <a:p>
            <a:pPr marL="0" indent="0">
              <a:buNone/>
            </a:pPr>
            <a:r>
              <a:rPr lang="en-US" dirty="0"/>
              <a:t>The newer approaches commonly used are the following:</a:t>
            </a:r>
          </a:p>
          <a:p>
            <a:pPr marL="666900" lvl="1" indent="-342900">
              <a:buFont typeface="+mj-lt"/>
              <a:buAutoNum type="arabicPeriod"/>
            </a:pPr>
            <a:r>
              <a:rPr lang="en-US" sz="1800" dirty="0"/>
              <a:t>Adoptive Cell Therapy: </a:t>
            </a:r>
          </a:p>
          <a:p>
            <a:pPr lvl="2"/>
            <a:r>
              <a:rPr lang="en-US" sz="1600" dirty="0"/>
              <a:t>Expanding immune cell numbers or genetically modifying </a:t>
            </a:r>
          </a:p>
          <a:p>
            <a:pPr marL="666900" lvl="1" indent="-342900">
              <a:buFont typeface="+mj-lt"/>
              <a:buAutoNum type="arabicPeriod"/>
            </a:pPr>
            <a:r>
              <a:rPr lang="en-US" sz="1800" dirty="0"/>
              <a:t>Cancer Vaccines</a:t>
            </a:r>
            <a:r>
              <a:rPr lang="en-US" dirty="0"/>
              <a:t>: </a:t>
            </a:r>
            <a:endParaRPr lang="en-US" sz="1800" dirty="0"/>
          </a:p>
          <a:p>
            <a:pPr lvl="2"/>
            <a:r>
              <a:rPr lang="en-US" sz="1600" dirty="0"/>
              <a:t>Educate the immune system about what cancer cells “look like” </a:t>
            </a:r>
          </a:p>
          <a:p>
            <a:pPr lvl="2"/>
            <a:r>
              <a:rPr lang="en-US" sz="1600" dirty="0"/>
              <a:t>Mainly for prevention </a:t>
            </a:r>
          </a:p>
          <a:p>
            <a:pPr marL="666900" lvl="1" indent="-342900">
              <a:buFont typeface="+mj-lt"/>
              <a:buAutoNum type="arabicPeriod"/>
            </a:pPr>
            <a:r>
              <a:rPr lang="en-US" sz="1800" dirty="0"/>
              <a:t>Immunomodulators</a:t>
            </a:r>
            <a:r>
              <a:rPr lang="en-US" dirty="0"/>
              <a:t>: </a:t>
            </a:r>
            <a:endParaRPr lang="en-US" sz="1800" dirty="0"/>
          </a:p>
          <a:p>
            <a:pPr lvl="2"/>
            <a:r>
              <a:rPr lang="en-US" sz="1600" dirty="0"/>
              <a:t>Modulates “brakes and gas pedals” of the immune system </a:t>
            </a:r>
          </a:p>
          <a:p>
            <a:pPr marL="666900" lvl="1" indent="-342900">
              <a:buFont typeface="+mj-lt"/>
              <a:buAutoNum type="arabicPeriod"/>
            </a:pPr>
            <a:r>
              <a:rPr lang="en-US" sz="1700" dirty="0"/>
              <a:t>Targeted Antibodies: </a:t>
            </a:r>
          </a:p>
          <a:p>
            <a:pPr lvl="2"/>
            <a:r>
              <a:rPr lang="en-US" sz="1700" dirty="0"/>
              <a:t>Creating and customizing antibodies against specific cancer targets</a:t>
            </a:r>
          </a:p>
        </p:txBody>
      </p:sp>
      <p:sp>
        <p:nvSpPr>
          <p:cNvPr id="6" name="Rectangle 5">
            <a:extLst>
              <a:ext uri="{FF2B5EF4-FFF2-40B4-BE49-F238E27FC236}">
                <a16:creationId xmlns="" xmlns:a16="http://schemas.microsoft.com/office/drawing/2014/main" id="{CF66B0D9-C4AC-5F44-BDE7-68E85B6082CC}"/>
              </a:ext>
            </a:extLst>
          </p:cNvPr>
          <p:cNvSpPr/>
          <p:nvPr/>
        </p:nvSpPr>
        <p:spPr>
          <a:xfrm>
            <a:off x="6928204" y="6564047"/>
            <a:ext cx="2855269" cy="246221"/>
          </a:xfrm>
          <a:prstGeom prst="rect">
            <a:avLst/>
          </a:prstGeom>
        </p:spPr>
        <p:txBody>
          <a:bodyPr wrap="none">
            <a:spAutoFit/>
          </a:bodyPr>
          <a:lstStyle/>
          <a:p>
            <a:pPr>
              <a:spcAft>
                <a:spcPts val="600"/>
              </a:spcAft>
            </a:pPr>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Tree>
    <p:extLst>
      <p:ext uri="{BB962C8B-B14F-4D97-AF65-F5344CB8AC3E}">
        <p14:creationId xmlns:p14="http://schemas.microsoft.com/office/powerpoint/2010/main" val="1942833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ACFE1C9-6EFB-6545-8988-E68232E5F8CF}"/>
              </a:ext>
            </a:extLst>
          </p:cNvPr>
          <p:cNvPicPr>
            <a:picLocks noChangeAspect="1"/>
          </p:cNvPicPr>
          <p:nvPr/>
        </p:nvPicPr>
        <p:blipFill>
          <a:blip r:embed="rId3"/>
          <a:stretch>
            <a:fillRect/>
          </a:stretch>
        </p:blipFill>
        <p:spPr>
          <a:xfrm>
            <a:off x="5507182" y="1394295"/>
            <a:ext cx="5220169" cy="4069409"/>
          </a:xfrm>
          <a:prstGeom prst="rect">
            <a:avLst/>
          </a:prstGeom>
        </p:spPr>
      </p:pic>
      <p:sp>
        <p:nvSpPr>
          <p:cNvPr id="2" name="Title 1">
            <a:extLst>
              <a:ext uri="{FF2B5EF4-FFF2-40B4-BE49-F238E27FC236}">
                <a16:creationId xmlns="" xmlns:a16="http://schemas.microsoft.com/office/drawing/2014/main" id="{5BCF5DCA-60CE-A94C-A9B1-224E29EAE339}"/>
              </a:ext>
            </a:extLst>
          </p:cNvPr>
          <p:cNvSpPr>
            <a:spLocks noGrp="1"/>
          </p:cNvSpPr>
          <p:nvPr>
            <p:ph type="title"/>
          </p:nvPr>
        </p:nvSpPr>
        <p:spPr>
          <a:xfrm>
            <a:off x="464813" y="450688"/>
            <a:ext cx="11029616" cy="1013800"/>
          </a:xfrm>
        </p:spPr>
        <p:txBody>
          <a:bodyPr/>
          <a:lstStyle/>
          <a:p>
            <a:r>
              <a:rPr lang="en-US" dirty="0"/>
              <a:t>Cancer therapies: CAR-t Cell Therapy</a:t>
            </a:r>
          </a:p>
        </p:txBody>
      </p:sp>
      <p:sp>
        <p:nvSpPr>
          <p:cNvPr id="3" name="Content Placeholder 2">
            <a:extLst>
              <a:ext uri="{FF2B5EF4-FFF2-40B4-BE49-F238E27FC236}">
                <a16:creationId xmlns="" xmlns:a16="http://schemas.microsoft.com/office/drawing/2014/main" id="{1DD042C9-527A-334B-BAFE-2D35EABEE2E9}"/>
              </a:ext>
            </a:extLst>
          </p:cNvPr>
          <p:cNvSpPr>
            <a:spLocks noGrp="1"/>
          </p:cNvSpPr>
          <p:nvPr>
            <p:ph idx="1"/>
          </p:nvPr>
        </p:nvSpPr>
        <p:spPr>
          <a:xfrm>
            <a:off x="464813" y="1489352"/>
            <a:ext cx="5042369" cy="4645743"/>
          </a:xfrm>
        </p:spPr>
        <p:txBody>
          <a:bodyPr>
            <a:normAutofit/>
          </a:bodyPr>
          <a:lstStyle/>
          <a:p>
            <a:pPr marL="0" indent="0">
              <a:buNone/>
            </a:pPr>
            <a:r>
              <a:rPr lang="en-US" sz="2000" dirty="0"/>
              <a:t>Is an adoptive cell therapy that stands for: </a:t>
            </a:r>
            <a:r>
              <a:rPr lang="en-US" sz="2000" dirty="0" smtClean="0"/>
              <a:t>  </a:t>
            </a:r>
            <a:r>
              <a:rPr lang="en-US" sz="2000" b="1" dirty="0"/>
              <a:t>Chimeric Antigen Receptor-T cell therapy</a:t>
            </a:r>
            <a:endParaRPr lang="en-US" sz="2000" dirty="0"/>
          </a:p>
          <a:p>
            <a:pPr marL="0" indent="0">
              <a:buNone/>
            </a:pPr>
            <a:r>
              <a:rPr lang="en-US" sz="2000" dirty="0"/>
              <a:t>The process includes:</a:t>
            </a:r>
          </a:p>
          <a:p>
            <a:pPr marL="666900" lvl="1" indent="-342900">
              <a:buFont typeface="+mj-lt"/>
              <a:buAutoNum type="arabicPeriod"/>
            </a:pPr>
            <a:r>
              <a:rPr lang="en-US" sz="1800" dirty="0"/>
              <a:t>Extracting T-cells from the patient’s body </a:t>
            </a:r>
          </a:p>
          <a:p>
            <a:pPr marL="666900" lvl="1" indent="-342900">
              <a:buFont typeface="+mj-lt"/>
              <a:buAutoNum type="arabicPeriod"/>
            </a:pPr>
            <a:r>
              <a:rPr lang="en-US" sz="1800" dirty="0"/>
              <a:t>Genetically modifying the T-cells to develop additional characteristics to recognize cancer cells </a:t>
            </a:r>
          </a:p>
          <a:p>
            <a:pPr marL="666900" lvl="1" indent="-342900">
              <a:buFont typeface="+mj-lt"/>
              <a:buAutoNum type="arabicPeriod"/>
            </a:pPr>
            <a:r>
              <a:rPr lang="en-US" sz="1800" dirty="0"/>
              <a:t>Growing those cells in large numbers </a:t>
            </a:r>
          </a:p>
          <a:p>
            <a:pPr marL="666900" lvl="1" indent="-342900">
              <a:buFont typeface="+mj-lt"/>
              <a:buAutoNum type="arabicPeriod"/>
            </a:pPr>
            <a:r>
              <a:rPr lang="en-US" sz="1800" dirty="0"/>
              <a:t>Placing the cells back into the body </a:t>
            </a:r>
          </a:p>
        </p:txBody>
      </p:sp>
      <p:sp>
        <p:nvSpPr>
          <p:cNvPr id="8" name="Rectangle 7">
            <a:extLst>
              <a:ext uri="{FF2B5EF4-FFF2-40B4-BE49-F238E27FC236}">
                <a16:creationId xmlns="" xmlns:a16="http://schemas.microsoft.com/office/drawing/2014/main" id="{BB8ED932-BA0D-2D4D-AA22-C9381581BD20}"/>
              </a:ext>
            </a:extLst>
          </p:cNvPr>
          <p:cNvSpPr/>
          <p:nvPr/>
        </p:nvSpPr>
        <p:spPr>
          <a:xfrm>
            <a:off x="6950071" y="6350551"/>
            <a:ext cx="2855269" cy="246221"/>
          </a:xfrm>
          <a:prstGeom prst="rect">
            <a:avLst/>
          </a:prstGeom>
        </p:spPr>
        <p:txBody>
          <a:bodyPr wrap="none">
            <a:spAutoFit/>
          </a:bodyPr>
          <a:lstStyle/>
          <a:p>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
        <p:nvSpPr>
          <p:cNvPr id="7" name="Rectangle 6">
            <a:extLst>
              <a:ext uri="{FF2B5EF4-FFF2-40B4-BE49-F238E27FC236}">
                <a16:creationId xmlns="" xmlns:a16="http://schemas.microsoft.com/office/drawing/2014/main" id="{30AEF6BF-A8AA-A443-AE18-08CB68E26D06}"/>
              </a:ext>
            </a:extLst>
          </p:cNvPr>
          <p:cNvSpPr/>
          <p:nvPr/>
        </p:nvSpPr>
        <p:spPr>
          <a:xfrm>
            <a:off x="6928204" y="6564047"/>
            <a:ext cx="2855269" cy="246221"/>
          </a:xfrm>
          <a:prstGeom prst="rect">
            <a:avLst/>
          </a:prstGeom>
        </p:spPr>
        <p:txBody>
          <a:bodyPr wrap="none">
            <a:spAutoFit/>
          </a:bodyPr>
          <a:lstStyle/>
          <a:p>
            <a:pPr>
              <a:spcAft>
                <a:spcPts val="600"/>
              </a:spcAft>
            </a:pPr>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Tree>
    <p:extLst>
      <p:ext uri="{BB962C8B-B14F-4D97-AF65-F5344CB8AC3E}">
        <p14:creationId xmlns:p14="http://schemas.microsoft.com/office/powerpoint/2010/main" val="425688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CF5DCA-60CE-A94C-A9B1-224E29EAE339}"/>
              </a:ext>
            </a:extLst>
          </p:cNvPr>
          <p:cNvSpPr>
            <a:spLocks noGrp="1"/>
          </p:cNvSpPr>
          <p:nvPr>
            <p:ph type="title"/>
          </p:nvPr>
        </p:nvSpPr>
        <p:spPr>
          <a:xfrm>
            <a:off x="581192" y="648991"/>
            <a:ext cx="11029616" cy="1013800"/>
          </a:xfrm>
        </p:spPr>
        <p:txBody>
          <a:bodyPr>
            <a:normAutofit/>
          </a:bodyPr>
          <a:lstStyle/>
          <a:p>
            <a:r>
              <a:rPr lang="en-US" dirty="0"/>
              <a:t>Cancer therapies : </a:t>
            </a:r>
            <a:r>
              <a:rPr lang="en-US" dirty="0">
                <a:latin typeface="+mn-lt"/>
              </a:rPr>
              <a:t> Monoclonal </a:t>
            </a:r>
            <a:r>
              <a:rPr lang="en-US" dirty="0" smtClean="0">
                <a:latin typeface="+mn-lt"/>
              </a:rPr>
              <a:t>Antibodies [</a:t>
            </a:r>
            <a:r>
              <a:rPr lang="en-US" dirty="0" err="1" smtClean="0">
                <a:latin typeface="+mn-lt"/>
              </a:rPr>
              <a:t>mAb</a:t>
            </a:r>
            <a:r>
              <a:rPr lang="en-US" dirty="0" smtClean="0">
                <a:latin typeface="+mn-lt"/>
              </a:rPr>
              <a:t>]</a:t>
            </a:r>
            <a:endParaRPr lang="en-US" dirty="0"/>
          </a:p>
        </p:txBody>
      </p:sp>
      <p:sp>
        <p:nvSpPr>
          <p:cNvPr id="3" name="Content Placeholder 2">
            <a:extLst>
              <a:ext uri="{FF2B5EF4-FFF2-40B4-BE49-F238E27FC236}">
                <a16:creationId xmlns="" xmlns:a16="http://schemas.microsoft.com/office/drawing/2014/main" id="{1DD042C9-527A-334B-BAFE-2D35EABEE2E9}"/>
              </a:ext>
            </a:extLst>
          </p:cNvPr>
          <p:cNvSpPr>
            <a:spLocks noGrp="1"/>
          </p:cNvSpPr>
          <p:nvPr>
            <p:ph idx="1"/>
          </p:nvPr>
        </p:nvSpPr>
        <p:spPr>
          <a:xfrm>
            <a:off x="6096000" y="1715956"/>
            <a:ext cx="5275001" cy="4045683"/>
          </a:xfrm>
        </p:spPr>
        <p:txBody>
          <a:bodyPr>
            <a:normAutofit lnSpcReduction="10000"/>
          </a:bodyPr>
          <a:lstStyle/>
          <a:p>
            <a:r>
              <a:rPr lang="en-US" sz="2000" dirty="0"/>
              <a:t>Can be identified as any therapy ending </a:t>
            </a:r>
            <a:r>
              <a:rPr lang="en-US" sz="2000" dirty="0" smtClean="0"/>
              <a:t>–</a:t>
            </a:r>
            <a:r>
              <a:rPr lang="en-US" sz="2000" dirty="0" err="1" smtClean="0"/>
              <a:t>mAb</a:t>
            </a:r>
            <a:endParaRPr lang="en-US" sz="2000" dirty="0"/>
          </a:p>
          <a:p>
            <a:r>
              <a:rPr lang="en-US" sz="2000" dirty="0"/>
              <a:t>Could be Murine: (mouse), Chimeric (part mouse, part human), Humanized (small parts mouse attached to human proteins) or Human</a:t>
            </a:r>
          </a:p>
          <a:p>
            <a:r>
              <a:rPr lang="en-US" sz="2000" dirty="0"/>
              <a:t>The process includes:</a:t>
            </a:r>
          </a:p>
          <a:p>
            <a:pPr marL="666900" lvl="1" indent="-342900">
              <a:buFont typeface="+mj-lt"/>
              <a:buAutoNum type="arabicPeriod"/>
            </a:pPr>
            <a:r>
              <a:rPr lang="en-US" sz="1800" dirty="0"/>
              <a:t>Injecting an antigen and extracting the resulting B-cells</a:t>
            </a:r>
          </a:p>
          <a:p>
            <a:pPr marL="666900" lvl="1" indent="-342900">
              <a:buFont typeface="+mj-lt"/>
              <a:buAutoNum type="arabicPeriod"/>
            </a:pPr>
            <a:r>
              <a:rPr lang="en-US" sz="1800" dirty="0"/>
              <a:t>Fusing the B-cells with tumor cells to make hybridoma cells</a:t>
            </a:r>
          </a:p>
          <a:p>
            <a:pPr marL="666900" lvl="1" indent="-342900">
              <a:buFont typeface="+mj-lt"/>
              <a:buAutoNum type="arabicPeriod"/>
            </a:pPr>
            <a:r>
              <a:rPr lang="en-US" sz="1800" dirty="0"/>
              <a:t>Culturing the newly made cells and and purifying the resulting antibodies </a:t>
            </a:r>
          </a:p>
        </p:txBody>
      </p:sp>
      <p:pic>
        <p:nvPicPr>
          <p:cNvPr id="4" name="Picture 3" descr="A picture containing clock&#10;&#10;Description automatically generated">
            <a:extLst>
              <a:ext uri="{FF2B5EF4-FFF2-40B4-BE49-F238E27FC236}">
                <a16:creationId xmlns="" xmlns:a16="http://schemas.microsoft.com/office/drawing/2014/main" id="{BB6B8F38-C75D-FE4F-A08E-DB5CC40E982D}"/>
              </a:ext>
            </a:extLst>
          </p:cNvPr>
          <p:cNvPicPr>
            <a:picLocks noChangeAspect="1"/>
          </p:cNvPicPr>
          <p:nvPr/>
        </p:nvPicPr>
        <p:blipFill>
          <a:blip r:embed="rId3"/>
          <a:stretch>
            <a:fillRect/>
          </a:stretch>
        </p:blipFill>
        <p:spPr>
          <a:xfrm>
            <a:off x="581192" y="2393072"/>
            <a:ext cx="5320856" cy="2221457"/>
          </a:xfrm>
          <a:prstGeom prst="rect">
            <a:avLst/>
          </a:prstGeom>
        </p:spPr>
      </p:pic>
      <p:sp>
        <p:nvSpPr>
          <p:cNvPr id="8" name="Rectangle 7">
            <a:extLst>
              <a:ext uri="{FF2B5EF4-FFF2-40B4-BE49-F238E27FC236}">
                <a16:creationId xmlns="" xmlns:a16="http://schemas.microsoft.com/office/drawing/2014/main" id="{BB8ED932-BA0D-2D4D-AA22-C9381581BD20}"/>
              </a:ext>
            </a:extLst>
          </p:cNvPr>
          <p:cNvSpPr/>
          <p:nvPr/>
        </p:nvSpPr>
        <p:spPr>
          <a:xfrm>
            <a:off x="6928204" y="6564047"/>
            <a:ext cx="2855269" cy="246221"/>
          </a:xfrm>
          <a:prstGeom prst="rect">
            <a:avLst/>
          </a:prstGeom>
        </p:spPr>
        <p:txBody>
          <a:bodyPr wrap="none">
            <a:spAutoFit/>
          </a:bodyPr>
          <a:lstStyle/>
          <a:p>
            <a:pPr>
              <a:spcAft>
                <a:spcPts val="600"/>
              </a:spcAft>
            </a:pPr>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Tree>
    <p:extLst>
      <p:ext uri="{BB962C8B-B14F-4D97-AF65-F5344CB8AC3E}">
        <p14:creationId xmlns:p14="http://schemas.microsoft.com/office/powerpoint/2010/main" val="4137314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BB64348-BEBF-604E-A008-ED6972ED36BF}"/>
              </a:ext>
            </a:extLst>
          </p:cNvPr>
          <p:cNvSpPr>
            <a:spLocks noGrp="1"/>
          </p:cNvSpPr>
          <p:nvPr>
            <p:ph type="title"/>
          </p:nvPr>
        </p:nvSpPr>
        <p:spPr>
          <a:xfrm>
            <a:off x="581192" y="281303"/>
            <a:ext cx="11029616" cy="582154"/>
          </a:xfrm>
        </p:spPr>
        <p:txBody>
          <a:bodyPr anchor="t">
            <a:normAutofit/>
          </a:bodyPr>
          <a:lstStyle/>
          <a:p>
            <a:r>
              <a:rPr lang="en-US" dirty="0"/>
              <a:t>References</a:t>
            </a:r>
          </a:p>
        </p:txBody>
      </p:sp>
      <p:sp>
        <p:nvSpPr>
          <p:cNvPr id="3" name="Content Placeholder 2">
            <a:extLst>
              <a:ext uri="{FF2B5EF4-FFF2-40B4-BE49-F238E27FC236}">
                <a16:creationId xmlns="" xmlns:a16="http://schemas.microsoft.com/office/drawing/2014/main" id="{BA633430-10AD-884F-8A58-9885A7A4A1D4}"/>
              </a:ext>
            </a:extLst>
          </p:cNvPr>
          <p:cNvSpPr>
            <a:spLocks noGrp="1"/>
          </p:cNvSpPr>
          <p:nvPr>
            <p:ph idx="1"/>
          </p:nvPr>
        </p:nvSpPr>
        <p:spPr>
          <a:xfrm>
            <a:off x="581192" y="905989"/>
            <a:ext cx="11029615" cy="5364480"/>
          </a:xfrm>
        </p:spPr>
        <p:txBody>
          <a:bodyPr>
            <a:noAutofit/>
          </a:bodyPr>
          <a:lstStyle/>
          <a:p>
            <a:pPr marL="342900" indent="-342900">
              <a:buFont typeface="+mj-lt"/>
              <a:buAutoNum type="arabicPeriod"/>
            </a:pPr>
            <a:r>
              <a:rPr lang="en-US" sz="1150" dirty="0"/>
              <a:t>G. (n.d.). Immunoengineering. Retrieved June 26, 2020, from https://</a:t>
            </a:r>
            <a:r>
              <a:rPr lang="en-US" sz="1150" dirty="0" err="1"/>
              <a:t>bme.gatech.edu</a:t>
            </a:r>
            <a:r>
              <a:rPr lang="en-US" sz="1150" dirty="0"/>
              <a:t>/</a:t>
            </a:r>
            <a:r>
              <a:rPr lang="en-US" sz="1150" dirty="0" err="1"/>
              <a:t>bme</a:t>
            </a:r>
            <a:r>
              <a:rPr lang="en-US" sz="1150" dirty="0"/>
              <a:t>/areas/immunoengineering</a:t>
            </a:r>
          </a:p>
          <a:p>
            <a:pPr marL="342900" indent="-342900">
              <a:buFont typeface="+mj-lt"/>
              <a:buAutoNum type="arabicPeriod"/>
            </a:pPr>
            <a:r>
              <a:rPr lang="en-US" sz="1150" dirty="0"/>
              <a:t>Zimmermann, K. (2018, October 17). Immune System: Diseases, Disorders &amp; Function. Retrieved June 26, 2020, from https://</a:t>
            </a:r>
            <a:r>
              <a:rPr lang="en-US" sz="1150" dirty="0" err="1"/>
              <a:t>www.livescience.com</a:t>
            </a:r>
            <a:r>
              <a:rPr lang="en-US" sz="1150" dirty="0"/>
              <a:t>/26579-immune-system.html</a:t>
            </a:r>
          </a:p>
          <a:p>
            <a:pPr marL="342900" indent="-342900">
              <a:buFont typeface="+mj-lt"/>
              <a:buAutoNum type="arabicPeriod"/>
            </a:pPr>
            <a:r>
              <a:rPr lang="en-US" sz="1150" dirty="0" err="1"/>
              <a:t>InformedHealth.org</a:t>
            </a:r>
            <a:r>
              <a:rPr lang="en-US" sz="1150" dirty="0"/>
              <a:t> [Internet]. Cologne, Germany: Institute for Quality and Efficiency in Health Care (</a:t>
            </a:r>
            <a:r>
              <a:rPr lang="en-US" sz="1150" dirty="0" err="1"/>
              <a:t>IQWiG</a:t>
            </a:r>
            <a:r>
              <a:rPr lang="en-US" sz="1150" dirty="0"/>
              <a:t>); 2006-. The innate and adaptive immune systems. 2010 Dec 7 [Updated 2016 Aug 4]. Available from: https://</a:t>
            </a:r>
            <a:r>
              <a:rPr lang="en-US" sz="1150" dirty="0" err="1"/>
              <a:t>www.ncbi.nlm.nih.gov</a:t>
            </a:r>
            <a:r>
              <a:rPr lang="en-US" sz="1150" dirty="0"/>
              <a:t>/books/NBK279396/</a:t>
            </a:r>
          </a:p>
          <a:p>
            <a:pPr marL="342900" indent="-342900">
              <a:buFont typeface="+mj-lt"/>
              <a:buAutoNum type="arabicPeriod"/>
            </a:pPr>
            <a:r>
              <a:rPr lang="en-US" sz="1150" dirty="0"/>
              <a:t>Allergies and the Immune System. (n.d.). Retrieved July 26, 2020, from https://</a:t>
            </a:r>
            <a:r>
              <a:rPr lang="en-US" sz="1150" dirty="0" err="1"/>
              <a:t>www.hopkinsmedicine.org</a:t>
            </a:r>
            <a:r>
              <a:rPr lang="en-US" sz="1150" dirty="0"/>
              <a:t>/health/conditions-and-diseases/allergies-and-the-immune-system</a:t>
            </a:r>
          </a:p>
          <a:p>
            <a:pPr marL="342900" indent="-342900">
              <a:buFont typeface="+mj-lt"/>
              <a:buAutoNum type="arabicPeriod"/>
            </a:pPr>
            <a:r>
              <a:rPr lang="en-US" sz="1150" dirty="0"/>
              <a:t>Watson, S. (2002, May 15). Autoimmune Diseases: Types, Symptoms, Causes, Diagnosis &amp; More. Retrieved July 26, 2020, from https://</a:t>
            </a:r>
            <a:r>
              <a:rPr lang="en-US" sz="1150" dirty="0" err="1"/>
              <a:t>www.healthline.com</a:t>
            </a:r>
            <a:r>
              <a:rPr lang="en-US" sz="1150" dirty="0"/>
              <a:t>/health/autoimmune-disorders</a:t>
            </a:r>
          </a:p>
          <a:p>
            <a:pPr marL="342900" indent="-342900">
              <a:buFont typeface="+mj-lt"/>
              <a:buAutoNum type="arabicPeriod"/>
            </a:pPr>
            <a:r>
              <a:rPr lang="en-US" sz="1150" dirty="0"/>
              <a:t>Department of Health &amp; Human Services. (2014, March 30). Immune system. Retrieved July 27, 2020, from https://</a:t>
            </a:r>
            <a:r>
              <a:rPr lang="en-US" sz="1150" dirty="0" err="1"/>
              <a:t>www.betterhealth.vic.gov.au</a:t>
            </a:r>
            <a:r>
              <a:rPr lang="en-US" sz="1150" dirty="0"/>
              <a:t>/health/</a:t>
            </a:r>
            <a:r>
              <a:rPr lang="en-US" sz="1150" dirty="0" err="1"/>
              <a:t>conditionsandtreatments</a:t>
            </a:r>
            <a:r>
              <a:rPr lang="en-US" sz="1150" dirty="0"/>
              <a:t>/immune-system</a:t>
            </a:r>
          </a:p>
          <a:p>
            <a:pPr marL="342900" indent="-342900">
              <a:buFont typeface="+mj-lt"/>
              <a:buAutoNum type="arabicPeriod"/>
            </a:pPr>
            <a:r>
              <a:rPr lang="en-US" sz="1150" dirty="0"/>
              <a:t>Immune Deficiency Foundation. (2013). Retrieved July 27, 2020, from https://</a:t>
            </a:r>
            <a:r>
              <a:rPr lang="en-US" sz="1150" dirty="0" err="1"/>
              <a:t>primaryimmune.org</a:t>
            </a:r>
            <a:r>
              <a:rPr lang="en-US" sz="1150" dirty="0"/>
              <a:t>/immune-system-and-primary-immunodeficiency</a:t>
            </a:r>
          </a:p>
          <a:p>
            <a:pPr marL="342900" indent="-342900">
              <a:buFont typeface="+mj-lt"/>
              <a:buAutoNum type="arabicPeriod"/>
            </a:pPr>
            <a:r>
              <a:rPr lang="en-US" sz="1150" dirty="0"/>
              <a:t>The immune system: Cells, tissues, function, and disease. (2018, July 11). Retrieved July 27, 2020, from https://</a:t>
            </a:r>
            <a:r>
              <a:rPr lang="en-US" sz="1150" dirty="0" err="1"/>
              <a:t>www.medicalnewstoday.com</a:t>
            </a:r>
            <a:r>
              <a:rPr lang="en-US" sz="1150" dirty="0"/>
              <a:t>/articles/320101</a:t>
            </a:r>
          </a:p>
          <a:p>
            <a:pPr marL="342900" indent="-342900">
              <a:buFont typeface="+mj-lt"/>
              <a:buAutoNum type="arabicPeriod"/>
            </a:pPr>
            <a:r>
              <a:rPr lang="en-US" sz="1150" dirty="0"/>
              <a:t>Network, H. (2003, October 16). How Do Antibiotics Work? How Long They Take to Work and More. Retrieved July 27, 2020, from https://</a:t>
            </a:r>
            <a:r>
              <a:rPr lang="en-US" sz="1150" dirty="0" err="1"/>
              <a:t>www.healthline.com</a:t>
            </a:r>
            <a:r>
              <a:rPr lang="en-US" sz="1150" dirty="0"/>
              <a:t>/health/how-do-antibiotics-work</a:t>
            </a:r>
          </a:p>
          <a:p>
            <a:pPr marL="342900" indent="-342900">
              <a:buFont typeface="+mj-lt"/>
              <a:buAutoNum type="arabicPeriod"/>
            </a:pPr>
            <a:r>
              <a:rPr lang="en-US" sz="1150" dirty="0" err="1"/>
              <a:t>Iallonardo</a:t>
            </a:r>
            <a:r>
              <a:rPr lang="en-US" sz="1150" dirty="0"/>
              <a:t>, M. (2020, May 18). Antivirals work in a couple of ways that can prevent the virus from spreading once inside you or by preventing infection from ever taking hold. Retrieved July 28, 2020, from https://</a:t>
            </a:r>
            <a:r>
              <a:rPr lang="en-US" sz="1150" dirty="0" err="1"/>
              <a:t>www.insider.com</a:t>
            </a:r>
            <a:r>
              <a:rPr lang="en-US" sz="1150" dirty="0"/>
              <a:t>/how-antivirals-work</a:t>
            </a:r>
          </a:p>
          <a:p>
            <a:pPr marL="342900" indent="-342900">
              <a:buFont typeface="+mj-lt"/>
              <a:buAutoNum type="arabicPeriod"/>
            </a:pPr>
            <a:r>
              <a:rPr lang="en-US" sz="1150" dirty="0"/>
              <a:t>Types of cancer immunotherapy. (2019, October 07). Retrieved July 28, 2020, from https://</a:t>
            </a:r>
            <a:r>
              <a:rPr lang="en-US" sz="1150" dirty="0" err="1"/>
              <a:t>healthscientific.net</a:t>
            </a:r>
            <a:r>
              <a:rPr lang="en-US" sz="1150" dirty="0"/>
              <a:t>/types-of-cancer-immunotherapy/</a:t>
            </a:r>
          </a:p>
          <a:p>
            <a:pPr marL="342900" indent="-342900">
              <a:buFont typeface="+mj-lt"/>
              <a:buAutoNum type="arabicPeriod"/>
            </a:pPr>
            <a:r>
              <a:rPr lang="en-US" sz="1150" dirty="0"/>
              <a:t>What Is Cancer? (n.d.). Retrieved July 28, 2020, from https://</a:t>
            </a:r>
            <a:r>
              <a:rPr lang="en-US" sz="1150" dirty="0" err="1"/>
              <a:t>www.cancer.gov</a:t>
            </a:r>
            <a:r>
              <a:rPr lang="en-US" sz="1150" dirty="0"/>
              <a:t>/about-cancer/understanding/what-is-cancer</a:t>
            </a:r>
          </a:p>
          <a:p>
            <a:pPr marL="342900" indent="-342900">
              <a:buFont typeface="+mj-lt"/>
              <a:buAutoNum type="arabicPeriod"/>
            </a:pPr>
            <a:r>
              <a:rPr lang="en-US" sz="1150" dirty="0"/>
              <a:t>Drummond, R. (n.d.). Immune responses to fungal pathogens. Retrieved July 28, 2020, from https://</a:t>
            </a:r>
            <a:r>
              <a:rPr lang="en-US" sz="1150" dirty="0" err="1"/>
              <a:t>www.immunology.org</a:t>
            </a:r>
            <a:r>
              <a:rPr lang="en-US" sz="1150" dirty="0"/>
              <a:t>/public-information/</a:t>
            </a:r>
            <a:r>
              <a:rPr lang="en-US" sz="1150" dirty="0" err="1"/>
              <a:t>bitesized</a:t>
            </a:r>
            <a:r>
              <a:rPr lang="en-US" sz="1150" dirty="0"/>
              <a:t>-immunology/pathogens-and-disease/immune-responses-fungal-pathogens</a:t>
            </a:r>
          </a:p>
          <a:p>
            <a:pPr marL="342900" indent="-342900">
              <a:buFont typeface="+mj-lt"/>
              <a:buAutoNum type="arabicPeriod"/>
            </a:pPr>
            <a:r>
              <a:rPr lang="en-US" sz="1150" dirty="0"/>
              <a:t>Stewart, J. (2012, May 24). Parasitic infections: Pathogenesis and immunity. Retrieved July 28, 2020, from https://</a:t>
            </a:r>
            <a:r>
              <a:rPr lang="en-US" sz="1150" dirty="0" err="1"/>
              <a:t>www.sciencedirect.com</a:t>
            </a:r>
            <a:r>
              <a:rPr lang="en-US" sz="1150" dirty="0"/>
              <a:t>/science/article/</a:t>
            </a:r>
            <a:r>
              <a:rPr lang="en-US" sz="1150" dirty="0" err="1"/>
              <a:t>pii</a:t>
            </a:r>
            <a:r>
              <a:rPr lang="en-US" sz="1150" dirty="0"/>
              <a:t>/B9780702040894000263</a:t>
            </a:r>
          </a:p>
        </p:txBody>
      </p:sp>
    </p:spTree>
    <p:extLst>
      <p:ext uri="{BB962C8B-B14F-4D97-AF65-F5344CB8AC3E}">
        <p14:creationId xmlns:p14="http://schemas.microsoft.com/office/powerpoint/2010/main" val="308121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000761"/>
            <a:ext cx="10769600" cy="4687565"/>
          </a:xfrm>
          <a:prstGeom prst="rect">
            <a:avLst/>
          </a:prstGeom>
          <a:noFill/>
        </p:spPr>
        <p:txBody>
          <a:bodyPr wrap="square" rtlCol="0">
            <a:spAutoFit/>
          </a:bodyPr>
          <a:lstStyle/>
          <a:p>
            <a:r>
              <a:rPr lang="en-US" sz="2133" b="1" u="sng" dirty="0"/>
              <a:t>CAUTION</a:t>
            </a:r>
            <a:r>
              <a:rPr lang="en-US" sz="2133" dirty="0"/>
              <a:t>: </a:t>
            </a:r>
            <a:r>
              <a:rPr lang="en-US" sz="2133" dirty="0" smtClean="0"/>
              <a:t>When you </a:t>
            </a:r>
            <a:r>
              <a:rPr lang="en-US" sz="2133" dirty="0"/>
              <a:t>are attempting </a:t>
            </a:r>
            <a:r>
              <a:rPr lang="en-US" sz="2133" dirty="0" smtClean="0"/>
              <a:t>any </a:t>
            </a:r>
            <a:r>
              <a:rPr lang="en-US" sz="2133" dirty="0"/>
              <a:t>experiment, it is important to make sure that you are following all safety steps. All experiments should be completed with supervision of </a:t>
            </a:r>
            <a:r>
              <a:rPr lang="en-US" sz="2133" dirty="0" smtClean="0"/>
              <a:t>an </a:t>
            </a:r>
            <a:r>
              <a:rPr lang="en-US" sz="2133" dirty="0"/>
              <a:t>adult. Weather permitting, we recommend taking messy experiments outside. Remember to wear safety gear like gloves, aprons, and goggles, especially for experiments with chemical reactions!</a:t>
            </a:r>
          </a:p>
          <a:p>
            <a:endParaRPr lang="en-US" sz="2133" dirty="0"/>
          </a:p>
          <a:p>
            <a:r>
              <a:rPr lang="en-US" sz="2133" dirty="0"/>
              <a:t>The materials and information presented made be used for educational purposes as described in the Terms of Use at www.cmu.edu/gelfand and parents/legal guardians are responsible for taking all necessary safety precautions for the experiments. To the maximum extent allowed under law, Carnegie Mellon University is not responsible for any claims, damages or other liability arising from using the materials or conducting the experiments.</a:t>
            </a:r>
          </a:p>
          <a:p>
            <a:endParaRPr lang="en-US" sz="2133" dirty="0"/>
          </a:p>
          <a:p>
            <a:pPr algn="ctr"/>
            <a:r>
              <a:rPr lang="en-US" sz="2133" dirty="0"/>
              <a:t>Be SAFE and enjoy the </a:t>
            </a:r>
            <a:r>
              <a:rPr lang="en-US" sz="2133" dirty="0" smtClean="0"/>
              <a:t>information that is presented here!</a:t>
            </a:r>
            <a:endParaRPr lang="en-US" sz="2133" dirty="0"/>
          </a:p>
        </p:txBody>
      </p:sp>
    </p:spTree>
    <p:extLst>
      <p:ext uri="{BB962C8B-B14F-4D97-AF65-F5344CB8AC3E}">
        <p14:creationId xmlns:p14="http://schemas.microsoft.com/office/powerpoint/2010/main" val="912639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3291D6-D9FB-AA4B-A666-F65798EB20B9}"/>
              </a:ext>
            </a:extLst>
          </p:cNvPr>
          <p:cNvSpPr>
            <a:spLocks noGrp="1"/>
          </p:cNvSpPr>
          <p:nvPr>
            <p:ph type="title"/>
          </p:nvPr>
        </p:nvSpPr>
        <p:spPr>
          <a:xfrm>
            <a:off x="581192" y="97995"/>
            <a:ext cx="11029616" cy="1013800"/>
          </a:xfrm>
        </p:spPr>
        <p:txBody>
          <a:bodyPr anchor="b"/>
          <a:lstStyle/>
          <a:p>
            <a:r>
              <a:rPr lang="en-US" dirty="0"/>
              <a:t>Outline</a:t>
            </a:r>
          </a:p>
        </p:txBody>
      </p:sp>
      <p:sp>
        <p:nvSpPr>
          <p:cNvPr id="3" name="Content Placeholder 2">
            <a:extLst>
              <a:ext uri="{FF2B5EF4-FFF2-40B4-BE49-F238E27FC236}">
                <a16:creationId xmlns="" xmlns:a16="http://schemas.microsoft.com/office/drawing/2014/main" id="{9E6A6E64-A110-354D-975A-94CD5C01E9ED}"/>
              </a:ext>
            </a:extLst>
          </p:cNvPr>
          <p:cNvSpPr>
            <a:spLocks noGrp="1"/>
          </p:cNvSpPr>
          <p:nvPr>
            <p:ph idx="1"/>
          </p:nvPr>
        </p:nvSpPr>
        <p:spPr>
          <a:xfrm>
            <a:off x="581193" y="1567539"/>
            <a:ext cx="11029615" cy="4539343"/>
          </a:xfrm>
        </p:spPr>
        <p:txBody>
          <a:bodyPr anchor="ctr">
            <a:normAutofit/>
          </a:bodyPr>
          <a:lstStyle/>
          <a:p>
            <a:r>
              <a:rPr lang="en-US" sz="2400" dirty="0"/>
              <a:t>What is the immune system?</a:t>
            </a:r>
          </a:p>
          <a:p>
            <a:pPr lvl="1"/>
            <a:r>
              <a:rPr lang="en-US" sz="2000" dirty="0"/>
              <a:t>What are the main components of the immune system?</a:t>
            </a:r>
          </a:p>
          <a:p>
            <a:pPr lvl="1"/>
            <a:r>
              <a:rPr lang="en-US" sz="2000" dirty="0"/>
              <a:t>How does the immune system combat different attacks?</a:t>
            </a:r>
          </a:p>
          <a:p>
            <a:pPr lvl="1"/>
            <a:r>
              <a:rPr lang="en-US" sz="2000" dirty="0"/>
              <a:t>What happens when the immune system fails?</a:t>
            </a:r>
          </a:p>
          <a:p>
            <a:pPr lvl="1"/>
            <a:endParaRPr lang="en-US" sz="2000" dirty="0"/>
          </a:p>
          <a:p>
            <a:r>
              <a:rPr lang="en-US" sz="2400" dirty="0"/>
              <a:t>How can biomedical engineering </a:t>
            </a:r>
            <a:r>
              <a:rPr lang="en-US" sz="2400" dirty="0" smtClean="0"/>
              <a:t>address problems that arise?</a:t>
            </a:r>
            <a:endParaRPr lang="en-US" sz="2400" dirty="0"/>
          </a:p>
          <a:p>
            <a:pPr lvl="1"/>
            <a:r>
              <a:rPr lang="en-US" sz="2000" dirty="0"/>
              <a:t>Immunoengineering</a:t>
            </a:r>
          </a:p>
          <a:p>
            <a:pPr lvl="1"/>
            <a:r>
              <a:rPr lang="en-US" sz="2000" dirty="0"/>
              <a:t>Applications</a:t>
            </a:r>
          </a:p>
          <a:p>
            <a:pPr lvl="2"/>
            <a:r>
              <a:rPr lang="en-US" sz="1800" dirty="0"/>
              <a:t>Antibiotics</a:t>
            </a:r>
          </a:p>
          <a:p>
            <a:pPr lvl="2"/>
            <a:r>
              <a:rPr lang="en-US" sz="1800" dirty="0"/>
              <a:t>Vaccines</a:t>
            </a:r>
          </a:p>
          <a:p>
            <a:pPr lvl="2"/>
            <a:r>
              <a:rPr lang="en-US" sz="1800" dirty="0"/>
              <a:t>Cancer Therapy</a:t>
            </a:r>
          </a:p>
          <a:p>
            <a:pPr lvl="1"/>
            <a:endParaRPr lang="en-US" sz="2000" dirty="0"/>
          </a:p>
        </p:txBody>
      </p:sp>
    </p:spTree>
    <p:extLst>
      <p:ext uri="{BB962C8B-B14F-4D97-AF65-F5344CB8AC3E}">
        <p14:creationId xmlns:p14="http://schemas.microsoft.com/office/powerpoint/2010/main" val="3021959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1CEA5-435E-A846-8C4F-3A3B4EC5A6B3}"/>
              </a:ext>
            </a:extLst>
          </p:cNvPr>
          <p:cNvSpPr>
            <a:spLocks noGrp="1"/>
          </p:cNvSpPr>
          <p:nvPr>
            <p:ph type="title"/>
          </p:nvPr>
        </p:nvSpPr>
        <p:spPr/>
        <p:txBody>
          <a:bodyPr/>
          <a:lstStyle/>
          <a:p>
            <a:r>
              <a:rPr lang="en-US" dirty="0"/>
              <a:t>Vocabulary</a:t>
            </a:r>
          </a:p>
        </p:txBody>
      </p:sp>
      <p:sp>
        <p:nvSpPr>
          <p:cNvPr id="4" name="Content Placeholder 3">
            <a:extLst>
              <a:ext uri="{FF2B5EF4-FFF2-40B4-BE49-F238E27FC236}">
                <a16:creationId xmlns="" xmlns:a16="http://schemas.microsoft.com/office/drawing/2014/main" id="{4BFA79E2-ED3F-5D4B-9228-CE1CFEB8EC8C}"/>
              </a:ext>
            </a:extLst>
          </p:cNvPr>
          <p:cNvSpPr txBox="1">
            <a:spLocks noGrp="1"/>
          </p:cNvSpPr>
          <p:nvPr>
            <p:ph idx="1"/>
          </p:nvPr>
        </p:nvSpPr>
        <p:spPr>
          <a:xfrm>
            <a:off x="581193" y="1715956"/>
            <a:ext cx="11029615" cy="3581109"/>
          </a:xfrm>
          <a:prstGeom prst="rect">
            <a:avLst/>
          </a:prstGeom>
          <a:noFill/>
        </p:spPr>
        <p:txBody>
          <a:bodyPr wrap="square" rtlCol="0">
            <a:spAutoFit/>
          </a:bodyPr>
          <a:lstStyle/>
          <a:p>
            <a:pPr marL="0" indent="0">
              <a:buNone/>
            </a:pPr>
            <a:r>
              <a:rPr lang="en-US" b="1" dirty="0"/>
              <a:t>Antibody: </a:t>
            </a:r>
            <a:r>
              <a:rPr lang="en-US" dirty="0"/>
              <a:t> (also known as immunoglobulins)  Y-shaped proteins that can recognize and bind to antigens, further signaling to others involved in the immune system responses</a:t>
            </a:r>
          </a:p>
          <a:p>
            <a:pPr marL="0" indent="0">
              <a:buNone/>
            </a:pPr>
            <a:r>
              <a:rPr lang="en-US" b="1" dirty="0"/>
              <a:t>Antigen: </a:t>
            </a:r>
            <a:r>
              <a:rPr lang="en-US" dirty="0"/>
              <a:t> Molecules capable of stimulating an immune response, could be proteins on the surfaces of bacteria, fungi and viruses </a:t>
            </a:r>
          </a:p>
          <a:p>
            <a:pPr marL="0" indent="0">
              <a:buNone/>
            </a:pPr>
            <a:r>
              <a:rPr lang="en-US" b="1" dirty="0"/>
              <a:t>Cytokine: </a:t>
            </a:r>
            <a:r>
              <a:rPr lang="en-US" dirty="0"/>
              <a:t>Protein involved in cell signaling, especially between immune cells</a:t>
            </a:r>
          </a:p>
          <a:p>
            <a:pPr marL="0" indent="0">
              <a:buNone/>
            </a:pPr>
            <a:r>
              <a:rPr lang="en-US" b="1" dirty="0"/>
              <a:t>Cytotoxic: </a:t>
            </a:r>
            <a:r>
              <a:rPr lang="en-US" dirty="0"/>
              <a:t> Substance or process that results in cell damage or cell death</a:t>
            </a:r>
          </a:p>
          <a:p>
            <a:pPr marL="0" indent="0">
              <a:buNone/>
            </a:pPr>
            <a:r>
              <a:rPr lang="en-US" b="1" dirty="0"/>
              <a:t>Heparin:</a:t>
            </a:r>
            <a:r>
              <a:rPr lang="en-US" dirty="0"/>
              <a:t>  Anticoagulant that inhibits blood clotting and promotes the movement of white blood cells in an area</a:t>
            </a:r>
          </a:p>
          <a:p>
            <a:pPr marL="0" indent="0">
              <a:buNone/>
            </a:pPr>
            <a:r>
              <a:rPr lang="en-US" b="1" dirty="0"/>
              <a:t>Histamine: </a:t>
            </a:r>
            <a:r>
              <a:rPr lang="en-US" dirty="0"/>
              <a:t> Chemical that widens blood vessels and increases the flow of blood to injured tissue </a:t>
            </a:r>
            <a:endParaRPr lang="en-US" b="1" dirty="0"/>
          </a:p>
          <a:p>
            <a:pPr marL="0" indent="0">
              <a:buNone/>
            </a:pPr>
            <a:r>
              <a:rPr lang="en-US" b="1" dirty="0"/>
              <a:t>Pathogen: </a:t>
            </a:r>
            <a:r>
              <a:rPr lang="en-US" dirty="0"/>
              <a:t>Organisms or infectious agents that invade the body and can cause health issues</a:t>
            </a:r>
          </a:p>
        </p:txBody>
      </p:sp>
    </p:spTree>
    <p:extLst>
      <p:ext uri="{BB962C8B-B14F-4D97-AF65-F5344CB8AC3E}">
        <p14:creationId xmlns:p14="http://schemas.microsoft.com/office/powerpoint/2010/main" val="2707711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 xmlns:a16="http://schemas.microsoft.com/office/drawing/2014/main" id="{7EE9B346-339A-E742-B4AC-81DFC333E54B}"/>
              </a:ext>
            </a:extLst>
          </p:cNvPr>
          <p:cNvSpPr/>
          <p:nvPr/>
        </p:nvSpPr>
        <p:spPr>
          <a:xfrm>
            <a:off x="2575053" y="4903240"/>
            <a:ext cx="2837793" cy="9685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ounded Rectangle 10">
            <a:extLst>
              <a:ext uri="{FF2B5EF4-FFF2-40B4-BE49-F238E27FC236}">
                <a16:creationId xmlns="" xmlns:a16="http://schemas.microsoft.com/office/drawing/2014/main" id="{674125F3-DEB9-724C-B8E8-032E863C6AEA}"/>
              </a:ext>
            </a:extLst>
          </p:cNvPr>
          <p:cNvSpPr/>
          <p:nvPr/>
        </p:nvSpPr>
        <p:spPr>
          <a:xfrm>
            <a:off x="6095999" y="4895823"/>
            <a:ext cx="2837793" cy="968564"/>
          </a:xfrm>
          <a:prstGeom prst="round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ounded Rectangle 11">
            <a:extLst>
              <a:ext uri="{FF2B5EF4-FFF2-40B4-BE49-F238E27FC236}">
                <a16:creationId xmlns="" xmlns:a16="http://schemas.microsoft.com/office/drawing/2014/main" id="{28EE9019-E3FF-3D46-9084-CBFDBED9F116}"/>
              </a:ext>
            </a:extLst>
          </p:cNvPr>
          <p:cNvSpPr/>
          <p:nvPr/>
        </p:nvSpPr>
        <p:spPr>
          <a:xfrm>
            <a:off x="6102330" y="3799313"/>
            <a:ext cx="2837793" cy="968564"/>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 xmlns:a16="http://schemas.microsoft.com/office/drawing/2014/main" id="{97316A35-11DE-D04D-9169-73FEDBDAA7E7}"/>
              </a:ext>
            </a:extLst>
          </p:cNvPr>
          <p:cNvSpPr/>
          <p:nvPr/>
        </p:nvSpPr>
        <p:spPr>
          <a:xfrm>
            <a:off x="2575053" y="3795123"/>
            <a:ext cx="2837793" cy="9685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D613154-7C40-334F-93FE-53FE06A3E7F5}"/>
              </a:ext>
            </a:extLst>
          </p:cNvPr>
          <p:cNvSpPr>
            <a:spLocks noGrp="1"/>
          </p:cNvSpPr>
          <p:nvPr>
            <p:ph type="title"/>
          </p:nvPr>
        </p:nvSpPr>
        <p:spPr>
          <a:xfrm>
            <a:off x="581192" y="375581"/>
            <a:ext cx="11029616" cy="1013800"/>
          </a:xfrm>
        </p:spPr>
        <p:txBody>
          <a:bodyPr anchor="b"/>
          <a:lstStyle/>
          <a:p>
            <a:r>
              <a:rPr lang="en-US" dirty="0"/>
              <a:t>What is the Immune System?</a:t>
            </a:r>
          </a:p>
        </p:txBody>
      </p:sp>
      <p:sp>
        <p:nvSpPr>
          <p:cNvPr id="3" name="Content Placeholder 2">
            <a:extLst>
              <a:ext uri="{FF2B5EF4-FFF2-40B4-BE49-F238E27FC236}">
                <a16:creationId xmlns="" xmlns:a16="http://schemas.microsoft.com/office/drawing/2014/main" id="{826D0D3F-EA05-3342-828C-FBC33FC5F5C9}"/>
              </a:ext>
            </a:extLst>
          </p:cNvPr>
          <p:cNvSpPr>
            <a:spLocks noGrp="1"/>
          </p:cNvSpPr>
          <p:nvPr>
            <p:ph idx="1"/>
          </p:nvPr>
        </p:nvSpPr>
        <p:spPr>
          <a:xfrm>
            <a:off x="587522" y="1485879"/>
            <a:ext cx="11029615" cy="2519098"/>
          </a:xfrm>
        </p:spPr>
        <p:txBody>
          <a:bodyPr>
            <a:normAutofit/>
          </a:bodyPr>
          <a:lstStyle/>
          <a:p>
            <a:pPr marL="0" indent="0">
              <a:buNone/>
            </a:pPr>
            <a:r>
              <a:rPr lang="en-US" sz="2400" dirty="0"/>
              <a:t>The role of the immune system — a collection of structures and processes within the body — is to protect against disease or other potentially damaging foreign bodies. </a:t>
            </a:r>
            <a:endParaRPr lang="en-US" sz="2400" baseline="30000" dirty="0"/>
          </a:p>
          <a:p>
            <a:pPr marL="0" indent="0">
              <a:buNone/>
            </a:pPr>
            <a:endParaRPr lang="en-US" sz="2400" baseline="30000" dirty="0"/>
          </a:p>
          <a:p>
            <a:pPr marL="0" indent="0">
              <a:buNone/>
            </a:pPr>
            <a:r>
              <a:rPr lang="en-US" sz="2400" dirty="0"/>
              <a:t>4 main functions to accomplish this: </a:t>
            </a:r>
          </a:p>
          <a:p>
            <a:endParaRPr lang="en-US" sz="2400" baseline="30000" dirty="0"/>
          </a:p>
          <a:p>
            <a:endParaRPr lang="en-US" dirty="0"/>
          </a:p>
        </p:txBody>
      </p:sp>
      <p:sp>
        <p:nvSpPr>
          <p:cNvPr id="5" name="TextBox 4">
            <a:extLst>
              <a:ext uri="{FF2B5EF4-FFF2-40B4-BE49-F238E27FC236}">
                <a16:creationId xmlns="" xmlns:a16="http://schemas.microsoft.com/office/drawing/2014/main" id="{63738CA9-A764-4A44-B354-7BFFB6E336ED}"/>
              </a:ext>
            </a:extLst>
          </p:cNvPr>
          <p:cNvSpPr txBox="1"/>
          <p:nvPr/>
        </p:nvSpPr>
        <p:spPr>
          <a:xfrm>
            <a:off x="2575053" y="4079350"/>
            <a:ext cx="2837793" cy="400110"/>
          </a:xfrm>
          <a:prstGeom prst="rect">
            <a:avLst/>
          </a:prstGeom>
          <a:noFill/>
        </p:spPr>
        <p:txBody>
          <a:bodyPr wrap="square" rtlCol="0">
            <a:spAutoFit/>
          </a:bodyPr>
          <a:lstStyle/>
          <a:p>
            <a:pPr algn="ctr"/>
            <a:r>
              <a:rPr lang="en-US" sz="2000" dirty="0">
                <a:solidFill>
                  <a:schemeClr val="bg1"/>
                </a:solidFill>
              </a:rPr>
              <a:t>Immune Recognition</a:t>
            </a:r>
          </a:p>
        </p:txBody>
      </p:sp>
      <p:sp>
        <p:nvSpPr>
          <p:cNvPr id="6" name="TextBox 5">
            <a:extLst>
              <a:ext uri="{FF2B5EF4-FFF2-40B4-BE49-F238E27FC236}">
                <a16:creationId xmlns="" xmlns:a16="http://schemas.microsoft.com/office/drawing/2014/main" id="{06E71366-B97C-754B-B20F-9BB896FA7F7A}"/>
              </a:ext>
            </a:extLst>
          </p:cNvPr>
          <p:cNvSpPr txBox="1"/>
          <p:nvPr/>
        </p:nvSpPr>
        <p:spPr>
          <a:xfrm>
            <a:off x="6095999" y="5180050"/>
            <a:ext cx="2837793" cy="400110"/>
          </a:xfrm>
          <a:prstGeom prst="rect">
            <a:avLst/>
          </a:prstGeom>
          <a:noFill/>
        </p:spPr>
        <p:txBody>
          <a:bodyPr wrap="square" rtlCol="0">
            <a:spAutoFit/>
          </a:bodyPr>
          <a:lstStyle/>
          <a:p>
            <a:pPr algn="ctr"/>
            <a:r>
              <a:rPr lang="en-US" sz="2000" dirty="0">
                <a:solidFill>
                  <a:schemeClr val="bg1"/>
                </a:solidFill>
              </a:rPr>
              <a:t>Immune Memory</a:t>
            </a:r>
          </a:p>
        </p:txBody>
      </p:sp>
      <p:sp>
        <p:nvSpPr>
          <p:cNvPr id="7" name="TextBox 6">
            <a:extLst>
              <a:ext uri="{FF2B5EF4-FFF2-40B4-BE49-F238E27FC236}">
                <a16:creationId xmlns="" xmlns:a16="http://schemas.microsoft.com/office/drawing/2014/main" id="{F363A37B-344F-3249-B1C6-F6D373C747EB}"/>
              </a:ext>
            </a:extLst>
          </p:cNvPr>
          <p:cNvSpPr txBox="1"/>
          <p:nvPr/>
        </p:nvSpPr>
        <p:spPr>
          <a:xfrm>
            <a:off x="2575053" y="5187467"/>
            <a:ext cx="2837793" cy="400110"/>
          </a:xfrm>
          <a:prstGeom prst="rect">
            <a:avLst/>
          </a:prstGeom>
          <a:noFill/>
        </p:spPr>
        <p:txBody>
          <a:bodyPr wrap="square" rtlCol="0">
            <a:spAutoFit/>
          </a:bodyPr>
          <a:lstStyle/>
          <a:p>
            <a:pPr algn="ctr"/>
            <a:r>
              <a:rPr lang="en-US" sz="2000" dirty="0">
                <a:solidFill>
                  <a:schemeClr val="bg1"/>
                </a:solidFill>
              </a:rPr>
              <a:t>Immune Regulation</a:t>
            </a:r>
          </a:p>
        </p:txBody>
      </p:sp>
      <p:sp>
        <p:nvSpPr>
          <p:cNvPr id="8" name="TextBox 7">
            <a:extLst>
              <a:ext uri="{FF2B5EF4-FFF2-40B4-BE49-F238E27FC236}">
                <a16:creationId xmlns="" xmlns:a16="http://schemas.microsoft.com/office/drawing/2014/main" id="{F4DAF1F7-49CC-CF43-A008-0B524512516C}"/>
              </a:ext>
            </a:extLst>
          </p:cNvPr>
          <p:cNvSpPr txBox="1"/>
          <p:nvPr/>
        </p:nvSpPr>
        <p:spPr>
          <a:xfrm>
            <a:off x="6102330" y="3940401"/>
            <a:ext cx="2837793" cy="707886"/>
          </a:xfrm>
          <a:prstGeom prst="rect">
            <a:avLst/>
          </a:prstGeom>
          <a:noFill/>
        </p:spPr>
        <p:txBody>
          <a:bodyPr wrap="square" rtlCol="0">
            <a:spAutoFit/>
          </a:bodyPr>
          <a:lstStyle/>
          <a:p>
            <a:pPr algn="ctr"/>
            <a:r>
              <a:rPr lang="en-US" sz="2000" dirty="0">
                <a:solidFill>
                  <a:schemeClr val="bg1"/>
                </a:solidFill>
              </a:rPr>
              <a:t>Immune Effector Functions</a:t>
            </a:r>
          </a:p>
        </p:txBody>
      </p:sp>
    </p:spTree>
    <p:extLst>
      <p:ext uri="{BB962C8B-B14F-4D97-AF65-F5344CB8AC3E}">
        <p14:creationId xmlns:p14="http://schemas.microsoft.com/office/powerpoint/2010/main" val="42426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0E83E1A-D0BA-F54A-A0C4-B93F92521E09}"/>
              </a:ext>
            </a:extLst>
          </p:cNvPr>
          <p:cNvSpPr>
            <a:spLocks noGrp="1"/>
          </p:cNvSpPr>
          <p:nvPr>
            <p:ph type="title"/>
          </p:nvPr>
        </p:nvSpPr>
        <p:spPr>
          <a:xfrm>
            <a:off x="581192" y="467256"/>
            <a:ext cx="11029616" cy="988332"/>
          </a:xfrm>
        </p:spPr>
        <p:txBody>
          <a:bodyPr/>
          <a:lstStyle/>
          <a:p>
            <a:r>
              <a:rPr lang="en-US" dirty="0"/>
              <a:t>Two Main Categories</a:t>
            </a:r>
          </a:p>
        </p:txBody>
      </p:sp>
      <p:sp>
        <p:nvSpPr>
          <p:cNvPr id="5" name="Text Placeholder 4">
            <a:extLst>
              <a:ext uri="{FF2B5EF4-FFF2-40B4-BE49-F238E27FC236}">
                <a16:creationId xmlns="" xmlns:a16="http://schemas.microsoft.com/office/drawing/2014/main" id="{43CBF97B-F3EA-914B-B922-FEFFE5D8988F}"/>
              </a:ext>
            </a:extLst>
          </p:cNvPr>
          <p:cNvSpPr>
            <a:spLocks noGrp="1"/>
          </p:cNvSpPr>
          <p:nvPr>
            <p:ph type="body" idx="1"/>
          </p:nvPr>
        </p:nvSpPr>
        <p:spPr>
          <a:xfrm>
            <a:off x="676203" y="919583"/>
            <a:ext cx="5087075" cy="536005"/>
          </a:xfrm>
        </p:spPr>
        <p:txBody>
          <a:bodyPr/>
          <a:lstStyle/>
          <a:p>
            <a:r>
              <a:rPr lang="en-US" dirty="0"/>
              <a:t>Innate Immunity</a:t>
            </a:r>
          </a:p>
        </p:txBody>
      </p:sp>
      <p:graphicFrame>
        <p:nvGraphicFramePr>
          <p:cNvPr id="9" name="Content Placeholder 8">
            <a:extLst>
              <a:ext uri="{FF2B5EF4-FFF2-40B4-BE49-F238E27FC236}">
                <a16:creationId xmlns="" xmlns:a16="http://schemas.microsoft.com/office/drawing/2014/main" id="{237D2AA4-31B9-514F-9319-2B5B23D2EFD8}"/>
              </a:ext>
            </a:extLst>
          </p:cNvPr>
          <p:cNvGraphicFramePr>
            <a:graphicFrameLocks noGrp="1"/>
          </p:cNvGraphicFramePr>
          <p:nvPr>
            <p:ph sz="half" idx="2"/>
            <p:extLst>
              <p:ext uri="{D42A27DB-BD31-4B8C-83A1-F6EECF244321}">
                <p14:modId xmlns:p14="http://schemas.microsoft.com/office/powerpoint/2010/main" val="2805332672"/>
              </p:ext>
            </p:extLst>
          </p:nvPr>
        </p:nvGraphicFramePr>
        <p:xfrm>
          <a:off x="581024" y="1627703"/>
          <a:ext cx="5514975" cy="3591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a:extLst>
              <a:ext uri="{FF2B5EF4-FFF2-40B4-BE49-F238E27FC236}">
                <a16:creationId xmlns="" xmlns:a16="http://schemas.microsoft.com/office/drawing/2014/main" id="{412C63B5-E285-064B-A8C7-B774D9BE3650}"/>
              </a:ext>
            </a:extLst>
          </p:cNvPr>
          <p:cNvSpPr>
            <a:spLocks noGrp="1"/>
          </p:cNvSpPr>
          <p:nvPr>
            <p:ph type="body" sz="quarter" idx="3"/>
          </p:nvPr>
        </p:nvSpPr>
        <p:spPr>
          <a:xfrm>
            <a:off x="6523735" y="919583"/>
            <a:ext cx="5087073" cy="553373"/>
          </a:xfrm>
        </p:spPr>
        <p:txBody>
          <a:bodyPr/>
          <a:lstStyle/>
          <a:p>
            <a:r>
              <a:rPr lang="en-US" dirty="0"/>
              <a:t>Adaptive Immunity</a:t>
            </a:r>
          </a:p>
        </p:txBody>
      </p:sp>
      <p:graphicFrame>
        <p:nvGraphicFramePr>
          <p:cNvPr id="10" name="Content Placeholder 8">
            <a:extLst>
              <a:ext uri="{FF2B5EF4-FFF2-40B4-BE49-F238E27FC236}">
                <a16:creationId xmlns="" xmlns:a16="http://schemas.microsoft.com/office/drawing/2014/main" id="{A62FC6AB-129B-214D-8933-26AE9B202E67}"/>
              </a:ext>
            </a:extLst>
          </p:cNvPr>
          <p:cNvGraphicFramePr>
            <a:graphicFrameLocks/>
          </p:cNvGraphicFramePr>
          <p:nvPr>
            <p:extLst>
              <p:ext uri="{D42A27DB-BD31-4B8C-83A1-F6EECF244321}">
                <p14:modId xmlns:p14="http://schemas.microsoft.com/office/powerpoint/2010/main" val="835602284"/>
              </p:ext>
            </p:extLst>
          </p:nvPr>
        </p:nvGraphicFramePr>
        <p:xfrm>
          <a:off x="6370901" y="1627703"/>
          <a:ext cx="5514975" cy="35913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82215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C33EED-D202-B146-A7A7-52D2A4F988E0}"/>
              </a:ext>
            </a:extLst>
          </p:cNvPr>
          <p:cNvSpPr>
            <a:spLocks noGrp="1"/>
          </p:cNvSpPr>
          <p:nvPr>
            <p:ph type="title"/>
          </p:nvPr>
        </p:nvSpPr>
        <p:spPr>
          <a:xfrm>
            <a:off x="298559" y="275894"/>
            <a:ext cx="11029616" cy="1095560"/>
          </a:xfrm>
        </p:spPr>
        <p:txBody>
          <a:bodyPr anchor="t">
            <a:normAutofit/>
          </a:bodyPr>
          <a:lstStyle/>
          <a:p>
            <a:r>
              <a:rPr lang="en-US" dirty="0">
                <a:solidFill>
                  <a:schemeClr val="accent2"/>
                </a:solidFill>
              </a:rPr>
              <a:t>Meet the players:</a:t>
            </a:r>
          </a:p>
        </p:txBody>
      </p:sp>
      <p:graphicFrame>
        <p:nvGraphicFramePr>
          <p:cNvPr id="9" name="Content Placeholder 8">
            <a:extLst>
              <a:ext uri="{FF2B5EF4-FFF2-40B4-BE49-F238E27FC236}">
                <a16:creationId xmlns="" xmlns:a16="http://schemas.microsoft.com/office/drawing/2014/main" id="{EB47BC36-F2CF-8049-B9B5-11AD099A1C81}"/>
              </a:ext>
            </a:extLst>
          </p:cNvPr>
          <p:cNvGraphicFramePr>
            <a:graphicFrameLocks noGrp="1"/>
          </p:cNvGraphicFramePr>
          <p:nvPr>
            <p:ph idx="1"/>
            <p:extLst>
              <p:ext uri="{D42A27DB-BD31-4B8C-83A1-F6EECF244321}">
                <p14:modId xmlns:p14="http://schemas.microsoft.com/office/powerpoint/2010/main" val="763205817"/>
              </p:ext>
            </p:extLst>
          </p:nvPr>
        </p:nvGraphicFramePr>
        <p:xfrm>
          <a:off x="298392" y="984740"/>
          <a:ext cx="11029950" cy="4762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 xmlns:a16="http://schemas.microsoft.com/office/drawing/2014/main" id="{5089D4DC-C089-1748-919F-558A728A2AD9}"/>
              </a:ext>
            </a:extLst>
          </p:cNvPr>
          <p:cNvSpPr/>
          <p:nvPr/>
        </p:nvSpPr>
        <p:spPr>
          <a:xfrm>
            <a:off x="6928204" y="6564047"/>
            <a:ext cx="2855269" cy="246221"/>
          </a:xfrm>
          <a:prstGeom prst="rect">
            <a:avLst/>
          </a:prstGeom>
        </p:spPr>
        <p:txBody>
          <a:bodyPr wrap="none">
            <a:spAutoFit/>
          </a:bodyPr>
          <a:lstStyle/>
          <a:p>
            <a:pPr>
              <a:spcAft>
                <a:spcPts val="600"/>
              </a:spcAft>
            </a:pPr>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Tree>
    <p:extLst>
      <p:ext uri="{BB962C8B-B14F-4D97-AF65-F5344CB8AC3E}">
        <p14:creationId xmlns:p14="http://schemas.microsoft.com/office/powerpoint/2010/main" val="1934775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C33EED-D202-B146-A7A7-52D2A4F988E0}"/>
              </a:ext>
            </a:extLst>
          </p:cNvPr>
          <p:cNvSpPr>
            <a:spLocks noGrp="1"/>
          </p:cNvSpPr>
          <p:nvPr>
            <p:ph type="title"/>
          </p:nvPr>
        </p:nvSpPr>
        <p:spPr>
          <a:xfrm>
            <a:off x="363403" y="388678"/>
            <a:ext cx="11029616" cy="1095560"/>
          </a:xfrm>
        </p:spPr>
        <p:txBody>
          <a:bodyPr anchor="t">
            <a:normAutofit/>
          </a:bodyPr>
          <a:lstStyle/>
          <a:p>
            <a:r>
              <a:rPr lang="en-US" dirty="0">
                <a:solidFill>
                  <a:schemeClr val="accent2"/>
                </a:solidFill>
              </a:rPr>
              <a:t>Meet the players:</a:t>
            </a:r>
          </a:p>
        </p:txBody>
      </p:sp>
      <p:graphicFrame>
        <p:nvGraphicFramePr>
          <p:cNvPr id="9" name="Content Placeholder 8">
            <a:extLst>
              <a:ext uri="{FF2B5EF4-FFF2-40B4-BE49-F238E27FC236}">
                <a16:creationId xmlns="" xmlns:a16="http://schemas.microsoft.com/office/drawing/2014/main" id="{EB47BC36-F2CF-8049-B9B5-11AD099A1C81}"/>
              </a:ext>
            </a:extLst>
          </p:cNvPr>
          <p:cNvGraphicFramePr>
            <a:graphicFrameLocks noGrp="1"/>
          </p:cNvGraphicFramePr>
          <p:nvPr>
            <p:ph idx="1"/>
            <p:extLst>
              <p:ext uri="{D42A27DB-BD31-4B8C-83A1-F6EECF244321}">
                <p14:modId xmlns:p14="http://schemas.microsoft.com/office/powerpoint/2010/main" val="227432864"/>
              </p:ext>
            </p:extLst>
          </p:nvPr>
        </p:nvGraphicFramePr>
        <p:xfrm>
          <a:off x="363236" y="1097524"/>
          <a:ext cx="11029950" cy="4762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 xmlns:a16="http://schemas.microsoft.com/office/drawing/2014/main" id="{A28034F6-BE4C-C44B-8CC4-948E357B056D}"/>
              </a:ext>
            </a:extLst>
          </p:cNvPr>
          <p:cNvSpPr/>
          <p:nvPr/>
        </p:nvSpPr>
        <p:spPr>
          <a:xfrm>
            <a:off x="6928204" y="6564047"/>
            <a:ext cx="2855269" cy="246221"/>
          </a:xfrm>
          <a:prstGeom prst="rect">
            <a:avLst/>
          </a:prstGeom>
        </p:spPr>
        <p:txBody>
          <a:bodyPr wrap="none">
            <a:spAutoFit/>
          </a:bodyPr>
          <a:lstStyle/>
          <a:p>
            <a:pPr>
              <a:spcAft>
                <a:spcPts val="600"/>
              </a:spcAft>
            </a:pPr>
            <a:r>
              <a:rPr lang="en-US" sz="1000" dirty="0">
                <a:solidFill>
                  <a:schemeClr val="tx1">
                    <a:lumMod val="75000"/>
                    <a:lumOff val="25000"/>
                  </a:schemeClr>
                </a:solidFill>
                <a:latin typeface="Helvetica" pitchFamily="2" charset="0"/>
              </a:rPr>
              <a:t>Note: See speaker notes for full image citations</a:t>
            </a:r>
            <a:endParaRPr lang="en-US" sz="1000" dirty="0">
              <a:solidFill>
                <a:schemeClr val="tx1">
                  <a:lumMod val="75000"/>
                  <a:lumOff val="25000"/>
                </a:schemeClr>
              </a:solidFill>
              <a:effectLst/>
              <a:latin typeface="Helvetica" pitchFamily="2" charset="0"/>
            </a:endParaRPr>
          </a:p>
        </p:txBody>
      </p:sp>
    </p:spTree>
    <p:extLst>
      <p:ext uri="{BB962C8B-B14F-4D97-AF65-F5344CB8AC3E}">
        <p14:creationId xmlns:p14="http://schemas.microsoft.com/office/powerpoint/2010/main" val="3165752342"/>
      </p:ext>
    </p:extLst>
  </p:cSld>
  <p:clrMapOvr>
    <a:masterClrMapping/>
  </p:clrMapOvr>
</p:sld>
</file>

<file path=ppt/theme/theme1.xml><?xml version="1.0" encoding="utf-8"?>
<a:theme xmlns:a="http://schemas.openxmlformats.org/drawingml/2006/main" name="CMU PPT Theme">
  <a:themeElements>
    <a:clrScheme name="Custom 4">
      <a:dk1>
        <a:srgbClr val="000000"/>
      </a:dk1>
      <a:lt1>
        <a:srgbClr val="FFFFFF"/>
      </a:lt1>
      <a:dk2>
        <a:srgbClr val="775F55"/>
      </a:dk2>
      <a:lt2>
        <a:srgbClr val="EBDDC3"/>
      </a:lt2>
      <a:accent1>
        <a:srgbClr val="06271C"/>
      </a:accent1>
      <a:accent2>
        <a:srgbClr val="BB1126"/>
      </a:accent2>
      <a:accent3>
        <a:srgbClr val="0A9646"/>
      </a:accent3>
      <a:accent4>
        <a:srgbClr val="F2A815"/>
      </a:accent4>
      <a:accent5>
        <a:srgbClr val="212560"/>
      </a:accent5>
      <a:accent6>
        <a:srgbClr val="0B417F"/>
      </a:accent6>
      <a:hlink>
        <a:srgbClr val="F7B615"/>
      </a:hlink>
      <a:folHlink>
        <a:srgbClr val="70440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305A81DC-F056-FF44-9553-6A4D4150B4C1}" vid="{22C4A014-A9D7-334E-98D6-A9C7E73BCA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BME project slide templates</Template>
  <TotalTime>220</TotalTime>
  <Words>2164</Words>
  <Application>Microsoft Office PowerPoint</Application>
  <PresentationFormat>Widescreen</PresentationFormat>
  <Paragraphs>323</Paragraphs>
  <Slides>23</Slides>
  <Notes>15</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ＭＳ Ｐゴシック</vt:lpstr>
      <vt:lpstr>.AppleSystemUIFont</vt:lpstr>
      <vt:lpstr>45 Helvetica Light</vt:lpstr>
      <vt:lpstr>Arial</vt:lpstr>
      <vt:lpstr>Calibri</vt:lpstr>
      <vt:lpstr>Geneva</vt:lpstr>
      <vt:lpstr>Helvetica</vt:lpstr>
      <vt:lpstr>Open Sans</vt:lpstr>
      <vt:lpstr>Open Sans Light</vt:lpstr>
      <vt:lpstr>Open Sans Regular</vt:lpstr>
      <vt:lpstr>Osaka</vt:lpstr>
      <vt:lpstr>Times</vt:lpstr>
      <vt:lpstr>Wingdings</vt:lpstr>
      <vt:lpstr>Wingdings 2</vt:lpstr>
      <vt:lpstr>CMU PPT Theme</vt:lpstr>
      <vt:lpstr>PowerPoint Presentation</vt:lpstr>
      <vt:lpstr>PowerPoint Presentation</vt:lpstr>
      <vt:lpstr>PowerPoint Presentation</vt:lpstr>
      <vt:lpstr>Outline</vt:lpstr>
      <vt:lpstr>Vocabulary</vt:lpstr>
      <vt:lpstr>What is the Immune System?</vt:lpstr>
      <vt:lpstr>Two Main Categories</vt:lpstr>
      <vt:lpstr>Meet the players:</vt:lpstr>
      <vt:lpstr>Meet the players:</vt:lpstr>
      <vt:lpstr>Meet the players:</vt:lpstr>
      <vt:lpstr>Macrophages at work!</vt:lpstr>
      <vt:lpstr>Viral Infections</vt:lpstr>
      <vt:lpstr>Bacterial Infections</vt:lpstr>
      <vt:lpstr>Other Infections </vt:lpstr>
      <vt:lpstr>Immune System Failures -    Allergies</vt:lpstr>
      <vt:lpstr>PowerPoint Presentation</vt:lpstr>
      <vt:lpstr>PowerPoint Presentation</vt:lpstr>
      <vt:lpstr>Georgia Tech Defines Immunoengineering as …</vt:lpstr>
      <vt:lpstr>Immunoengineering applications -   Vaccines, antibiotics, and antivirals</vt:lpstr>
      <vt:lpstr>Immunoengineering applications - Cancer Therapy </vt:lpstr>
      <vt:lpstr>Cancer therapies: CAR-t Cell Therapy</vt:lpstr>
      <vt:lpstr>Cancer therapies :  Monoclonal Antibodies [mAb]</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Kenny</dc:creator>
  <cp:lastModifiedBy>jh4p</cp:lastModifiedBy>
  <cp:revision>33</cp:revision>
  <dcterms:created xsi:type="dcterms:W3CDTF">2021-01-21T14:53:20Z</dcterms:created>
  <dcterms:modified xsi:type="dcterms:W3CDTF">2021-05-24T19:35:22Z</dcterms:modified>
</cp:coreProperties>
</file>