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91" r:id="rId2"/>
    <p:sldId id="292" r:id="rId3"/>
    <p:sldId id="256" r:id="rId4"/>
    <p:sldId id="260" r:id="rId5"/>
    <p:sldId id="288" r:id="rId6"/>
    <p:sldId id="257" r:id="rId7"/>
    <p:sldId id="258" r:id="rId8"/>
    <p:sldId id="259" r:id="rId9"/>
    <p:sldId id="263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4" r:id="rId25"/>
    <p:sldId id="287" r:id="rId26"/>
    <p:sldId id="285" r:id="rId27"/>
    <p:sldId id="281" r:id="rId28"/>
    <p:sldId id="286" r:id="rId29"/>
    <p:sldId id="289" r:id="rId30"/>
    <p:sldId id="279" r:id="rId31"/>
    <p:sldId id="29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85A3"/>
    <a:srgbClr val="548234"/>
    <a:srgbClr val="63335E"/>
    <a:srgbClr val="621760"/>
    <a:srgbClr val="E5BDD9"/>
    <a:srgbClr val="07272F"/>
    <a:srgbClr val="146278"/>
    <a:srgbClr val="941100"/>
    <a:srgbClr val="C00000"/>
    <a:srgbClr val="8C4D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69"/>
    <p:restoredTop sz="90207"/>
  </p:normalViewPr>
  <p:slideViewPr>
    <p:cSldViewPr snapToGrid="0" snapToObjects="1">
      <p:cViewPr varScale="1">
        <p:scale>
          <a:sx n="77" d="100"/>
          <a:sy n="77" d="100"/>
        </p:scale>
        <p:origin x="394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0" d="100"/>
        <a:sy n="7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1A311-6E60-104E-B650-D854D3B58359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8D90E-FCD5-A64B-97C7-DE08AC3DA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9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Collins, F. (2019, February 21). Students contribute to research through ovarian art. Retrieved February 09, 2021, from https://</a:t>
            </a:r>
            <a:r>
              <a:rPr lang="en-US" dirty="0" err="1">
                <a:effectLst/>
              </a:rPr>
              <a:t>directorsblog.nih.gov</a:t>
            </a:r>
            <a:r>
              <a:rPr lang="en-US" dirty="0">
                <a:effectLst/>
              </a:rPr>
              <a:t>/2019/02/21/students-contribute-to-research-through-ovarian-art/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D90E-FCD5-A64B-97C7-DE08AC3DA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17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Graafian follicle. (n.d.). Retrieved February 14, 2021, from http://</a:t>
            </a:r>
            <a:r>
              <a:rPr lang="en-US" dirty="0" err="1">
                <a:effectLst/>
              </a:rPr>
              <a:t>medcell.med.yale.edu</a:t>
            </a:r>
            <a:r>
              <a:rPr lang="en-US" dirty="0">
                <a:effectLst/>
              </a:rPr>
              <a:t>/histology/</a:t>
            </a:r>
            <a:r>
              <a:rPr lang="en-US" dirty="0" err="1">
                <a:effectLst/>
              </a:rPr>
              <a:t>female_reproductive_system_lab</a:t>
            </a:r>
            <a:r>
              <a:rPr lang="en-US" dirty="0">
                <a:effectLst/>
              </a:rPr>
              <a:t>/</a:t>
            </a:r>
            <a:r>
              <a:rPr lang="en-US" dirty="0" err="1">
                <a:effectLst/>
              </a:rPr>
              <a:t>graafian_follicle.php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D90E-FCD5-A64B-97C7-DE08AC3DAD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51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Graafian follicle. (n.d.). Retrieved February 14, 2021, from http://</a:t>
            </a:r>
            <a:r>
              <a:rPr lang="en-US" dirty="0" err="1">
                <a:effectLst/>
              </a:rPr>
              <a:t>medcell.med.yale.edu</a:t>
            </a:r>
            <a:r>
              <a:rPr lang="en-US" dirty="0">
                <a:effectLst/>
              </a:rPr>
              <a:t>/histology/</a:t>
            </a:r>
            <a:r>
              <a:rPr lang="en-US" dirty="0" err="1">
                <a:effectLst/>
              </a:rPr>
              <a:t>female_reproductive_system_lab</a:t>
            </a:r>
            <a:r>
              <a:rPr lang="en-US" dirty="0">
                <a:effectLst/>
              </a:rPr>
              <a:t>/</a:t>
            </a:r>
            <a:r>
              <a:rPr lang="en-US" dirty="0" err="1">
                <a:effectLst/>
              </a:rPr>
              <a:t>graafian_follicle.php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D90E-FCD5-A64B-97C7-DE08AC3DAD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66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Ovarian follicle. (n.d.). Retrieved February 11, 2021, from https://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/wiki/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Ovarian_follicle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D90E-FCD5-A64B-97C7-DE08AC3DAD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0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Ovarian follicle. (n.d.). Retrieved February 11, 2021, from https://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/wiki/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Ovarian_follicle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D90E-FCD5-A64B-97C7-DE08AC3DAD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46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Corpus luteum. (n.d.). Retrieved February 14, 2021, from http://</a:t>
            </a:r>
            <a:r>
              <a:rPr lang="en-US" dirty="0" err="1">
                <a:effectLst/>
              </a:rPr>
              <a:t>medcell.med.yale.edu</a:t>
            </a:r>
            <a:r>
              <a:rPr lang="en-US" dirty="0">
                <a:effectLst/>
              </a:rPr>
              <a:t>/histology/</a:t>
            </a:r>
            <a:r>
              <a:rPr lang="en-US" dirty="0" err="1">
                <a:effectLst/>
              </a:rPr>
              <a:t>female_reproductive_system_lab</a:t>
            </a:r>
            <a:r>
              <a:rPr lang="en-US" dirty="0">
                <a:effectLst/>
              </a:rPr>
              <a:t>/</a:t>
            </a:r>
            <a:r>
              <a:rPr lang="en-US" dirty="0" err="1">
                <a:effectLst/>
              </a:rPr>
              <a:t>corpus_luteum.php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D90E-FCD5-A64B-97C7-DE08AC3DAD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16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Corpus luteum. (n.d.). Retrieved February 14, 2021, from http://</a:t>
            </a:r>
            <a:r>
              <a:rPr lang="en-US" dirty="0" err="1">
                <a:effectLst/>
              </a:rPr>
              <a:t>medcell.med.yale.edu</a:t>
            </a:r>
            <a:r>
              <a:rPr lang="en-US" dirty="0">
                <a:effectLst/>
              </a:rPr>
              <a:t>/histology/</a:t>
            </a:r>
            <a:r>
              <a:rPr lang="en-US" dirty="0" err="1">
                <a:effectLst/>
              </a:rPr>
              <a:t>female_reproductive_system_lab</a:t>
            </a:r>
            <a:r>
              <a:rPr lang="en-US" dirty="0">
                <a:effectLst/>
              </a:rPr>
              <a:t>/</a:t>
            </a:r>
            <a:r>
              <a:rPr lang="en-US" dirty="0" err="1">
                <a:effectLst/>
              </a:rPr>
              <a:t>corpus_luteum.php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D90E-FCD5-A64B-97C7-DE08AC3DAD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26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Corpus albicans. (n.d.). Retrieved February 14, 2021, from http://</a:t>
            </a:r>
            <a:r>
              <a:rPr lang="en-US" dirty="0" err="1">
                <a:effectLst/>
              </a:rPr>
              <a:t>medcell.med.yale.edu</a:t>
            </a:r>
            <a:r>
              <a:rPr lang="en-US" dirty="0">
                <a:effectLst/>
              </a:rPr>
              <a:t>/histology/</a:t>
            </a:r>
            <a:r>
              <a:rPr lang="en-US" dirty="0" err="1">
                <a:effectLst/>
              </a:rPr>
              <a:t>female_reproductive_system_lab</a:t>
            </a:r>
            <a:r>
              <a:rPr lang="en-US" dirty="0">
                <a:effectLst/>
              </a:rPr>
              <a:t>/</a:t>
            </a:r>
            <a:r>
              <a:rPr lang="en-US" dirty="0" err="1">
                <a:effectLst/>
              </a:rPr>
              <a:t>corpus_albicans.php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D90E-FCD5-A64B-97C7-DE08AC3DAD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44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Corpus albicans. (n.d.). Retrieved February 14, 2021, from http://</a:t>
            </a:r>
            <a:r>
              <a:rPr lang="en-US" dirty="0" err="1">
                <a:effectLst/>
              </a:rPr>
              <a:t>medcell.med.yale.edu</a:t>
            </a:r>
            <a:r>
              <a:rPr lang="en-US" dirty="0">
                <a:effectLst/>
              </a:rPr>
              <a:t>/histology/</a:t>
            </a:r>
            <a:r>
              <a:rPr lang="en-US" dirty="0" err="1">
                <a:effectLst/>
              </a:rPr>
              <a:t>female_reproductive_system_lab</a:t>
            </a:r>
            <a:r>
              <a:rPr lang="en-US" dirty="0">
                <a:effectLst/>
              </a:rPr>
              <a:t>/</a:t>
            </a:r>
            <a:r>
              <a:rPr lang="en-US" dirty="0" err="1">
                <a:effectLst/>
              </a:rPr>
              <a:t>corpus_albicans.php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D90E-FCD5-A64B-97C7-DE08AC3DAD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32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Choosing the BEST Microscopy solution for your lab. (2016, August 15). Retrieved February 12, 2021, from https://</a:t>
            </a:r>
            <a:r>
              <a:rPr lang="en-US" dirty="0" err="1">
                <a:effectLst/>
              </a:rPr>
              <a:t>www.labmanager.com</a:t>
            </a:r>
            <a:r>
              <a:rPr lang="en-US" dirty="0">
                <a:effectLst/>
              </a:rPr>
              <a:t>/purchasing-guides/choosing-the-best-microscopy-solution-for-your-lab-4622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D90E-FCD5-A64B-97C7-DE08AC3DAD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54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Islam S. Polycystic ovary disease.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PathologyOutlines.com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website.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www.pathologyoutlines.com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/topic/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ovaryPCO.html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Accessed February 13th, 2021.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D90E-FCD5-A64B-97C7-DE08AC3DAD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68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How to choose the right microscope table. (2020, August 26). Retrieved February 09, 2021, from https://</a:t>
            </a:r>
            <a:r>
              <a:rPr lang="en-US" dirty="0" err="1">
                <a:effectLst/>
              </a:rPr>
              <a:t>formaspace.com</a:t>
            </a:r>
            <a:r>
              <a:rPr lang="en-US" dirty="0">
                <a:effectLst/>
              </a:rPr>
              <a:t>/articles/sample-processing/choose-the-right-microscope-table/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D90E-FCD5-A64B-97C7-DE08AC3DAD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21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Islam S. Polycystic ovary disease.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PathologyOutlines.com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website.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www.pathologyoutlines.com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/topic/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ovaryPCO.html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Accessed February 13th, 2021.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D90E-FCD5-A64B-97C7-DE08AC3DAD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24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From Mayo Clinic News Network, Mayo Clinic News Network. (2018, May 12). Ovarian cancer is hard to detect. Retrieved February 14, 2021, from https://</a:t>
            </a:r>
            <a:r>
              <a:rPr lang="en-US" dirty="0" err="1">
                <a:effectLst/>
              </a:rPr>
              <a:t>medicalxpress.com</a:t>
            </a:r>
            <a:r>
              <a:rPr lang="en-US" dirty="0">
                <a:effectLst/>
              </a:rPr>
              <a:t>/news/2018-05-ovarian-cancer-hard.html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D90E-FCD5-A64B-97C7-DE08AC3DAD4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82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From Mayo Clinic News Network, Mayo Clinic News Network. (2018, May 12). Ovarian cancer is hard to detect. Retrieved February 14, 2021, from https://</a:t>
            </a:r>
            <a:r>
              <a:rPr lang="en-US" dirty="0" err="1">
                <a:effectLst/>
              </a:rPr>
              <a:t>medicalxpress.com</a:t>
            </a:r>
            <a:r>
              <a:rPr lang="en-US" dirty="0">
                <a:effectLst/>
              </a:rPr>
              <a:t>/news/2018-05-ovarian-cancer-hard.html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D90E-FCD5-A64B-97C7-DE08AC3DAD4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588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Galleries: Ovarian endometriosis at 40x magnification. (n.d.). Retrieved February 14, 2021, from https://</a:t>
            </a:r>
            <a:r>
              <a:rPr lang="en-US" dirty="0" err="1">
                <a:effectLst/>
              </a:rPr>
              <a:t>www.microscopyu.com</a:t>
            </a:r>
            <a:r>
              <a:rPr lang="en-US" dirty="0">
                <a:effectLst/>
              </a:rPr>
              <a:t>/gallery-images/ovarian-endometriosis-at-40x-magnification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D90E-FCD5-A64B-97C7-DE08AC3DAD4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912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Meirow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D., et al. “Cortical Fibrosis and Blood-Vessels Damage in Human Ovaries Exposed to Chemotherapy.” ​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Cortical Fibrosis and Blood-Vessels Damage in Human Ovaries Exposed to Chemotherapy. Potential Mechanisms of Ovarian Injury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​, Research Gate, 2007,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www.researchgate.net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/publication/6481366_Cortical_fibrosis_and_blood-vessels_damage _in_human_ovaries_exposed_to_chemotherapy_Potential_mechanisms_of_ovarian_injur y. </a:t>
            </a:r>
            <a:endParaRPr lang="en-US" dirty="0">
              <a:effectLst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D90E-FCD5-A64B-97C7-DE08AC3DAD4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729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Biology lab (</a:t>
            </a:r>
            <a:r>
              <a:rPr lang="en-US" dirty="0" err="1">
                <a:effectLst/>
              </a:rPr>
              <a:t>xbi</a:t>
            </a:r>
            <a:r>
              <a:rPr lang="en-US" dirty="0">
                <a:effectLst/>
              </a:rPr>
              <a:t>). (n.d.). Retrieved February 14, 2021, from https://</a:t>
            </a:r>
            <a:r>
              <a:rPr lang="en-US" dirty="0" err="1">
                <a:effectLst/>
              </a:rPr>
              <a:t>www.xfel.eu</a:t>
            </a:r>
            <a:r>
              <a:rPr lang="en-US" dirty="0">
                <a:effectLst/>
              </a:rPr>
              <a:t>/facility/</a:t>
            </a:r>
            <a:r>
              <a:rPr lang="en-US" dirty="0" err="1">
                <a:effectLst/>
              </a:rPr>
              <a:t>user_laboratories</a:t>
            </a:r>
            <a:r>
              <a:rPr lang="en-US" dirty="0">
                <a:effectLst/>
              </a:rPr>
              <a:t>/laboratories/</a:t>
            </a:r>
            <a:r>
              <a:rPr lang="en-US" dirty="0" err="1">
                <a:effectLst/>
              </a:rPr>
              <a:t>biology_lab_xbi</a:t>
            </a:r>
            <a:r>
              <a:rPr lang="en-US" dirty="0">
                <a:effectLst/>
              </a:rPr>
              <a:t>/</a:t>
            </a:r>
            <a:r>
              <a:rPr lang="en-US" dirty="0" err="1">
                <a:effectLst/>
              </a:rPr>
              <a:t>index_eng.html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D90E-FCD5-A64B-97C7-DE08AC3DAD4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827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D90E-FCD5-A64B-97C7-DE08AC3DAD4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489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D90E-FCD5-A64B-97C7-DE08AC3DAD4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8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Brown, R. (2018, February 22). You can now turn your camera phone into a microscope. Retrieved February 09, 2021, from https://</a:t>
            </a:r>
            <a:r>
              <a:rPr lang="en-US" dirty="0" err="1">
                <a:effectLst/>
              </a:rPr>
              <a:t>www.createdigital.org.au</a:t>
            </a:r>
            <a:r>
              <a:rPr lang="en-US" dirty="0">
                <a:effectLst/>
              </a:rPr>
              <a:t>/camera-phone-microscope/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D90E-FCD5-A64B-97C7-DE08AC3DA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87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Primordial follicles. (n.d.). Retrieved February 09, 2021, from http://</a:t>
            </a:r>
            <a:r>
              <a:rPr lang="en-US" dirty="0" err="1">
                <a:effectLst/>
              </a:rPr>
              <a:t>medcell.med.yale.edu</a:t>
            </a:r>
            <a:r>
              <a:rPr lang="en-US" dirty="0">
                <a:effectLst/>
              </a:rPr>
              <a:t>/histology/</a:t>
            </a:r>
            <a:r>
              <a:rPr lang="en-US" dirty="0" err="1">
                <a:effectLst/>
              </a:rPr>
              <a:t>female_reproductive_system_lab</a:t>
            </a:r>
            <a:r>
              <a:rPr lang="en-US" dirty="0">
                <a:effectLst/>
              </a:rPr>
              <a:t>/</a:t>
            </a:r>
            <a:r>
              <a:rPr lang="en-US" dirty="0" err="1">
                <a:effectLst/>
              </a:rPr>
              <a:t>primordial_follicles.php</a:t>
            </a:r>
            <a:endParaRPr lang="en-US" dirty="0">
              <a:effectLst/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Menstruation – menstrual disorder yoga cure. (n.d.). Retrieved February 09, 2021, from https://</a:t>
            </a:r>
            <a:r>
              <a:rPr lang="en-US" dirty="0" err="1">
                <a:effectLst/>
              </a:rPr>
              <a:t>theholisticcare.com</a:t>
            </a:r>
            <a:r>
              <a:rPr lang="en-US" dirty="0">
                <a:effectLst/>
              </a:rPr>
              <a:t>/menstruation-menstrual-disorder-yoga-cure/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D90E-FCD5-A64B-97C7-DE08AC3DAD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79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Primordial follicles. (n.d.). Retrieved February 09, 2021, from http://</a:t>
            </a:r>
            <a:r>
              <a:rPr lang="en-US" dirty="0" err="1">
                <a:effectLst/>
              </a:rPr>
              <a:t>medcell.med.yale.edu</a:t>
            </a:r>
            <a:r>
              <a:rPr lang="en-US" dirty="0">
                <a:effectLst/>
              </a:rPr>
              <a:t>/histology/</a:t>
            </a:r>
            <a:r>
              <a:rPr lang="en-US" dirty="0" err="1">
                <a:effectLst/>
              </a:rPr>
              <a:t>female_reproductive_system_lab</a:t>
            </a:r>
            <a:r>
              <a:rPr lang="en-US" dirty="0">
                <a:effectLst/>
              </a:rPr>
              <a:t>/</a:t>
            </a:r>
            <a:r>
              <a:rPr lang="en-US" dirty="0" err="1">
                <a:effectLst/>
              </a:rPr>
              <a:t>primordial_follicles.php</a:t>
            </a:r>
            <a:endParaRPr lang="en-US" dirty="0">
              <a:effectLst/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Menstruation – menstrual disorder yoga cure. (n.d.). Retrieved February 09, 2021, from https://</a:t>
            </a:r>
            <a:r>
              <a:rPr lang="en-US" dirty="0" err="1">
                <a:effectLst/>
              </a:rPr>
              <a:t>theholisticcare.com</a:t>
            </a:r>
            <a:r>
              <a:rPr lang="en-US" dirty="0">
                <a:effectLst/>
              </a:rPr>
              <a:t>/menstruation-menstrual-disorder-yoga-cure/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D90E-FCD5-A64B-97C7-DE08AC3DAD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56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Late primary follicle. (n.d.). Retrieved February 09, 2021, from http://</a:t>
            </a:r>
            <a:r>
              <a:rPr lang="en-US" dirty="0" err="1">
                <a:effectLst/>
              </a:rPr>
              <a:t>medcell.med.yale.edu</a:t>
            </a:r>
            <a:r>
              <a:rPr lang="en-US" dirty="0">
                <a:effectLst/>
              </a:rPr>
              <a:t>/histology/</a:t>
            </a:r>
            <a:r>
              <a:rPr lang="en-US" dirty="0" err="1">
                <a:effectLst/>
              </a:rPr>
              <a:t>female_reproductive_system_lab</a:t>
            </a:r>
            <a:r>
              <a:rPr lang="en-US" dirty="0">
                <a:effectLst/>
              </a:rPr>
              <a:t>/</a:t>
            </a:r>
            <a:r>
              <a:rPr lang="en-US" dirty="0" err="1">
                <a:effectLst/>
              </a:rPr>
              <a:t>late_primary_follicle.php</a:t>
            </a:r>
            <a:endParaRPr lang="en-US" dirty="0">
              <a:effectLst/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Menstruation – menstrual disorder yoga cure. (n.d.). Retrieved February 09, 2021, from https://</a:t>
            </a:r>
            <a:r>
              <a:rPr lang="en-US" dirty="0" err="1">
                <a:effectLst/>
              </a:rPr>
              <a:t>theholisticcare.com</a:t>
            </a:r>
            <a:r>
              <a:rPr lang="en-US" dirty="0">
                <a:effectLst/>
              </a:rPr>
              <a:t>/menstruation-menstrual-disorder-yoga-cure/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D90E-FCD5-A64B-97C7-DE08AC3DAD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07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Late primary follicle. (n.d.). Retrieved February 09, 2021, from http://</a:t>
            </a:r>
            <a:r>
              <a:rPr lang="en-US" dirty="0" err="1">
                <a:effectLst/>
              </a:rPr>
              <a:t>medcell.med.yale.edu</a:t>
            </a:r>
            <a:r>
              <a:rPr lang="en-US" dirty="0">
                <a:effectLst/>
              </a:rPr>
              <a:t>/histology/</a:t>
            </a:r>
            <a:r>
              <a:rPr lang="en-US" dirty="0" err="1">
                <a:effectLst/>
              </a:rPr>
              <a:t>female_reproductive_system_lab</a:t>
            </a:r>
            <a:r>
              <a:rPr lang="en-US" dirty="0">
                <a:effectLst/>
              </a:rPr>
              <a:t>/</a:t>
            </a:r>
            <a:r>
              <a:rPr lang="en-US" dirty="0" err="1">
                <a:effectLst/>
              </a:rPr>
              <a:t>late_primary_follicle.php</a:t>
            </a:r>
            <a:endParaRPr lang="en-US" dirty="0">
              <a:effectLst/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Menstruation – menstrual disorder yoga cure. (n.d.). Retrieved February 09, 2021, from https://</a:t>
            </a:r>
            <a:r>
              <a:rPr lang="en-US" dirty="0" err="1">
                <a:effectLst/>
              </a:rPr>
              <a:t>theholisticcare.com</a:t>
            </a:r>
            <a:r>
              <a:rPr lang="en-US" dirty="0">
                <a:effectLst/>
              </a:rPr>
              <a:t>/menstruation-menstrual-disorder-yoga-cure/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D90E-FCD5-A64B-97C7-DE08AC3DAD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59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Secondary follicle. (n.d.). Retrieved February 14, 2021, from http://</a:t>
            </a:r>
            <a:r>
              <a:rPr lang="en-US" dirty="0" err="1">
                <a:effectLst/>
              </a:rPr>
              <a:t>medcell.med.yale.edu</a:t>
            </a:r>
            <a:r>
              <a:rPr lang="en-US" dirty="0">
                <a:effectLst/>
              </a:rPr>
              <a:t>/histology/</a:t>
            </a:r>
            <a:r>
              <a:rPr lang="en-US" dirty="0" err="1">
                <a:effectLst/>
              </a:rPr>
              <a:t>female_reproductive_system_lab</a:t>
            </a:r>
            <a:r>
              <a:rPr lang="en-US" dirty="0">
                <a:effectLst/>
              </a:rPr>
              <a:t>/</a:t>
            </a:r>
            <a:r>
              <a:rPr lang="en-US" dirty="0" err="1">
                <a:effectLst/>
              </a:rPr>
              <a:t>secondary_follicle.php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D90E-FCD5-A64B-97C7-DE08AC3DAD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97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Secondary follicle. (n.d.). Retrieved February 14, 2021, from http://</a:t>
            </a:r>
            <a:r>
              <a:rPr lang="en-US" dirty="0" err="1">
                <a:effectLst/>
              </a:rPr>
              <a:t>medcell.med.yale.edu</a:t>
            </a:r>
            <a:r>
              <a:rPr lang="en-US" dirty="0">
                <a:effectLst/>
              </a:rPr>
              <a:t>/histology/</a:t>
            </a:r>
            <a:r>
              <a:rPr lang="en-US" dirty="0" err="1">
                <a:effectLst/>
              </a:rPr>
              <a:t>female_reproductive_system_lab</a:t>
            </a:r>
            <a:r>
              <a:rPr lang="en-US" dirty="0">
                <a:effectLst/>
              </a:rPr>
              <a:t>/</a:t>
            </a:r>
            <a:r>
              <a:rPr lang="en-US" dirty="0" err="1">
                <a:effectLst/>
              </a:rPr>
              <a:t>secondary_follicle.php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8D90E-FCD5-A64B-97C7-DE08AC3DAD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8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8A0BEC-6860-5A4E-B4F3-37A4CAA2F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6D35A1B-C9F4-9348-97FF-2015E92CE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9A7017-1964-574F-9F43-950F8794E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0D3C-AF4D-0E4F-8920-DEE4CFF9BC5F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5A0665-798A-9C45-B3B1-2918E4E81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2648E6-003B-9F45-AF2D-C0A7ACB0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4FE-78B4-AE41-91D7-A076611E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2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905A4C-5305-F941-B8B5-D1AB521A7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7035FC1-33E8-4142-B6AB-1DBD01403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590324-3FB4-A842-AA59-4DCACB576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0D3C-AF4D-0E4F-8920-DEE4CFF9BC5F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5042AC-345F-944B-8638-8C39E62F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37A4F2-A21F-D847-B581-F1BF0407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4FE-78B4-AE41-91D7-A076611E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7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8D56B75-6053-ED48-912E-06DEE989F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DEDDDF8-A3E2-7643-B69A-4CD3ED2C2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14C7D5-2721-B34E-9F28-3C14AE37E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0D3C-AF4D-0E4F-8920-DEE4CFF9BC5F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DD21C2-ADB7-E543-8481-F1FE25E2C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E4E42D-F931-E744-A910-11B15B124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4FE-78B4-AE41-91D7-A076611E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7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052D34-5B42-8846-9956-7E220C548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9A6ECF-A578-7440-8DB9-956E5FF76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19819B-D661-234B-8721-B075A4394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0D3C-AF4D-0E4F-8920-DEE4CFF9BC5F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10EAA4-6FBF-144D-A268-EB65D4664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95CEC8-7A30-AE41-AD06-41567BE1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4FE-78B4-AE41-91D7-A076611E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8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47CDE0-750B-C04A-8C01-9F0D18267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1F9275-03F4-B14E-A1A8-411F75065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7C56FD-175D-A546-93E0-5CCF478EB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0D3C-AF4D-0E4F-8920-DEE4CFF9BC5F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E95E49-DF4F-2C4C-B491-AB0FF81F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B0B6A3-7BE8-E04E-934D-26DA8AAA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4FE-78B4-AE41-91D7-A076611E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2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92201E-2C02-7646-962A-B18079F7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63B6A6-BE3E-1D4F-850D-F3E7D7D1FF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74B15B-29CE-C143-9D99-793FA8C45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753562-C3B1-F34C-83FD-F93E92F93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0D3C-AF4D-0E4F-8920-DEE4CFF9BC5F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389B46-A1D3-DE47-AB60-83E1DE394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6F5883F-A746-694F-9037-54A382AC7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4FE-78B4-AE41-91D7-A076611E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1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1E53A0-E05E-CB4E-865F-1E65E584E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97231E-4244-6C40-A821-A2354949C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75CB72-78E4-F344-BA4C-AE7F5768F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FE8818D-8728-B849-8447-6A57D4400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983106B-C552-914F-B3B3-5A7936A2B0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04BE825-45C2-244A-AC24-7F487F7E0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0D3C-AF4D-0E4F-8920-DEE4CFF9BC5F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6E4EA67-C7FF-A443-8404-D96C93B90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55CE351-F464-0F49-B684-7EBD76D25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4FE-78B4-AE41-91D7-A076611E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7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C232F-D4A4-184E-94E4-C3A6E9ECD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06F768B-0564-984F-886D-FBF2B893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0D3C-AF4D-0E4F-8920-DEE4CFF9BC5F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2D7FD8E-E5ED-344C-B379-01D7D193F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C95E8F7-53D8-344F-9ED5-1B8A5CA6B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4FE-78B4-AE41-91D7-A076611E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6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4A8D600-305F-9B44-9B67-C54C2314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0D3C-AF4D-0E4F-8920-DEE4CFF9BC5F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8150B5-75F2-594A-A17B-EBDE3327B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BBC46D6-F5B5-334C-9102-9B10327E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4FE-78B4-AE41-91D7-A076611E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7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00C606-6641-AF43-BEA2-0CE70F381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51B9AC-6B62-444E-8847-1C2EA8F5F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53FCA1-27A9-5B44-BE1C-F294BBF73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36DC26-81F9-624C-83A1-B1578484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0D3C-AF4D-0E4F-8920-DEE4CFF9BC5F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3170D5-C327-B04A-B209-5C6C6DCC1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F01807-73C2-7F45-9FB4-E59009D83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4FE-78B4-AE41-91D7-A076611E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8EEB89-6463-CF4B-84D0-98B311B5F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DA8EA1E-8A95-DD46-AF63-9893E03316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204CE9-EFCD-9F46-B78B-F7DCECBB1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24DD4A-F145-E44A-8B61-DC5FC0108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0D3C-AF4D-0E4F-8920-DEE4CFF9BC5F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32D37B-97AB-FF4A-83FD-92DE3137F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B24419-9314-1847-B31A-EC50FA0B0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54FE-78B4-AE41-91D7-A076611E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1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7D33B63-6660-6744-9E6F-C2564BC5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6C202A-320E-0748-8237-A5AF9B4AF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0B5841-22C2-9A4B-B4A0-E5C4EC3B91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E0D3C-AF4D-0E4F-8920-DEE4CFF9BC5F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B992B5-5743-7342-8367-D3613C215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169F0F-5035-AF45-90D1-1B01B4E8A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B54FE-78B4-AE41-91D7-A076611E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7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8.xml"/><Relationship Id="rId3" Type="http://schemas.openxmlformats.org/officeDocument/2006/relationships/image" Target="../media/image15.jpeg"/><Relationship Id="rId7" Type="http://schemas.openxmlformats.org/officeDocument/2006/relationships/image" Target="../media/image14.png"/><Relationship Id="rId12" Type="http://schemas.openxmlformats.org/officeDocument/2006/relationships/slide" Target="slide16.xml"/><Relationship Id="rId2" Type="http://schemas.openxmlformats.org/officeDocument/2006/relationships/notesSlide" Target="../notesSlides/notesSlide6.xml"/><Relationship Id="rId1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slide" Target="slide14.xml"/><Relationship Id="rId5" Type="http://schemas.openxmlformats.org/officeDocument/2006/relationships/slide" Target="slide11.xml"/><Relationship Id="rId15" Type="http://schemas.openxmlformats.org/officeDocument/2006/relationships/slide" Target="slide22.xml"/><Relationship Id="rId10" Type="http://schemas.openxmlformats.org/officeDocument/2006/relationships/slide" Target="slide10.xml"/><Relationship Id="rId4" Type="http://schemas.openxmlformats.org/officeDocument/2006/relationships/slide" Target="slide9.xml"/><Relationship Id="rId9" Type="http://schemas.openxmlformats.org/officeDocument/2006/relationships/slide" Target="slide8.xml"/><Relationship Id="rId14" Type="http://schemas.openxmlformats.org/officeDocument/2006/relationships/slide" Target="slide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2.xml"/><Relationship Id="rId3" Type="http://schemas.openxmlformats.org/officeDocument/2006/relationships/image" Target="../media/image15.jpeg"/><Relationship Id="rId7" Type="http://schemas.openxmlformats.org/officeDocument/2006/relationships/slide" Target="slide8.xml"/><Relationship Id="rId12" Type="http://schemas.openxmlformats.org/officeDocument/2006/relationships/slide" Target="slide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8.xml"/><Relationship Id="rId5" Type="http://schemas.openxmlformats.org/officeDocument/2006/relationships/image" Target="../media/image14.png"/><Relationship Id="rId10" Type="http://schemas.openxmlformats.org/officeDocument/2006/relationships/slide" Target="slide16.xml"/><Relationship Id="rId4" Type="http://schemas.openxmlformats.org/officeDocument/2006/relationships/image" Target="../media/image16.png"/><Relationship Id="rId9" Type="http://schemas.openxmlformats.org/officeDocument/2006/relationships/slide" Target="slide14.xml"/><Relationship Id="rId1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8.xml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12" Type="http://schemas.openxmlformats.org/officeDocument/2006/relationships/slide" Target="slide16.xml"/><Relationship Id="rId2" Type="http://schemas.openxmlformats.org/officeDocument/2006/relationships/notesSlide" Target="../notesSlides/notesSlide8.xml"/><Relationship Id="rId1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slide" Target="slide14.xml"/><Relationship Id="rId5" Type="http://schemas.openxmlformats.org/officeDocument/2006/relationships/slide" Target="slide13.xml"/><Relationship Id="rId15" Type="http://schemas.openxmlformats.org/officeDocument/2006/relationships/slide" Target="slide22.xml"/><Relationship Id="rId10" Type="http://schemas.openxmlformats.org/officeDocument/2006/relationships/slide" Target="slide10.xml"/><Relationship Id="rId4" Type="http://schemas.openxmlformats.org/officeDocument/2006/relationships/slide" Target="slide9.xml"/><Relationship Id="rId9" Type="http://schemas.openxmlformats.org/officeDocument/2006/relationships/slide" Target="slide8.xml"/><Relationship Id="rId14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2.xml"/><Relationship Id="rId3" Type="http://schemas.openxmlformats.org/officeDocument/2006/relationships/image" Target="../media/image17.png"/><Relationship Id="rId7" Type="http://schemas.openxmlformats.org/officeDocument/2006/relationships/slide" Target="slide8.xml"/><Relationship Id="rId12" Type="http://schemas.openxmlformats.org/officeDocument/2006/relationships/slide" Target="slide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8.xml"/><Relationship Id="rId5" Type="http://schemas.openxmlformats.org/officeDocument/2006/relationships/image" Target="../media/image14.png"/><Relationship Id="rId10" Type="http://schemas.openxmlformats.org/officeDocument/2006/relationships/slide" Target="slide16.xml"/><Relationship Id="rId4" Type="http://schemas.openxmlformats.org/officeDocument/2006/relationships/image" Target="../media/image18.png"/><Relationship Id="rId9" Type="http://schemas.openxmlformats.org/officeDocument/2006/relationships/slide" Target="slide14.xml"/><Relationship Id="rId1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8.xml"/><Relationship Id="rId3" Type="http://schemas.openxmlformats.org/officeDocument/2006/relationships/image" Target="../media/image19.jpeg"/><Relationship Id="rId7" Type="http://schemas.openxmlformats.org/officeDocument/2006/relationships/image" Target="../media/image14.png"/><Relationship Id="rId12" Type="http://schemas.openxmlformats.org/officeDocument/2006/relationships/slide" Target="slide16.xml"/><Relationship Id="rId2" Type="http://schemas.openxmlformats.org/officeDocument/2006/relationships/notesSlide" Target="../notesSlides/notesSlide10.xml"/><Relationship Id="rId1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slide" Target="slide14.xml"/><Relationship Id="rId5" Type="http://schemas.openxmlformats.org/officeDocument/2006/relationships/slide" Target="slide15.xml"/><Relationship Id="rId15" Type="http://schemas.openxmlformats.org/officeDocument/2006/relationships/slide" Target="slide22.xml"/><Relationship Id="rId10" Type="http://schemas.openxmlformats.org/officeDocument/2006/relationships/slide" Target="slide10.xml"/><Relationship Id="rId4" Type="http://schemas.openxmlformats.org/officeDocument/2006/relationships/slide" Target="slide9.xml"/><Relationship Id="rId9" Type="http://schemas.openxmlformats.org/officeDocument/2006/relationships/slide" Target="slide8.xml"/><Relationship Id="rId14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2.xml"/><Relationship Id="rId3" Type="http://schemas.openxmlformats.org/officeDocument/2006/relationships/image" Target="../media/image19.jpeg"/><Relationship Id="rId7" Type="http://schemas.openxmlformats.org/officeDocument/2006/relationships/slide" Target="slide8.xml"/><Relationship Id="rId12" Type="http://schemas.openxmlformats.org/officeDocument/2006/relationships/slide" Target="slide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8.xml"/><Relationship Id="rId5" Type="http://schemas.openxmlformats.org/officeDocument/2006/relationships/image" Target="../media/image14.png"/><Relationship Id="rId10" Type="http://schemas.openxmlformats.org/officeDocument/2006/relationships/slide" Target="slide16.xml"/><Relationship Id="rId4" Type="http://schemas.openxmlformats.org/officeDocument/2006/relationships/image" Target="../media/image20.png"/><Relationship Id="rId9" Type="http://schemas.openxmlformats.org/officeDocument/2006/relationships/slide" Target="slide14.xml"/><Relationship Id="rId1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16.xml"/><Relationship Id="rId3" Type="http://schemas.openxmlformats.org/officeDocument/2006/relationships/slide" Target="slide9.xml"/><Relationship Id="rId7" Type="http://schemas.openxmlformats.org/officeDocument/2006/relationships/image" Target="../media/image22.png"/><Relationship Id="rId12" Type="http://schemas.openxmlformats.org/officeDocument/2006/relationships/slide" Target="slide14.xml"/><Relationship Id="rId17" Type="http://schemas.openxmlformats.org/officeDocument/2006/relationships/slide" Target="slide3.xml"/><Relationship Id="rId2" Type="http://schemas.openxmlformats.org/officeDocument/2006/relationships/notesSlide" Target="../notesSlides/notesSlide12.xml"/><Relationship Id="rId16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slide" Target="slide10.xml"/><Relationship Id="rId5" Type="http://schemas.openxmlformats.org/officeDocument/2006/relationships/slide" Target="slide17.xml"/><Relationship Id="rId15" Type="http://schemas.openxmlformats.org/officeDocument/2006/relationships/slide" Target="slide20.xml"/><Relationship Id="rId10" Type="http://schemas.openxmlformats.org/officeDocument/2006/relationships/slide" Target="slide8.xml"/><Relationship Id="rId4" Type="http://schemas.openxmlformats.org/officeDocument/2006/relationships/slide" Target="slide15.xml"/><Relationship Id="rId9" Type="http://schemas.openxmlformats.org/officeDocument/2006/relationships/slide" Target="slide12.xml"/><Relationship Id="rId1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0.xml"/><Relationship Id="rId3" Type="http://schemas.openxmlformats.org/officeDocument/2006/relationships/slide" Target="slide17.xml"/><Relationship Id="rId7" Type="http://schemas.openxmlformats.org/officeDocument/2006/relationships/slide" Target="slide12.xml"/><Relationship Id="rId12" Type="http://schemas.openxmlformats.org/officeDocument/2006/relationships/slide" Target="slide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slide" Target="slide16.xml"/><Relationship Id="rId5" Type="http://schemas.openxmlformats.org/officeDocument/2006/relationships/image" Target="../media/image22.png"/><Relationship Id="rId15" Type="http://schemas.openxmlformats.org/officeDocument/2006/relationships/slide" Target="slide3.xml"/><Relationship Id="rId10" Type="http://schemas.openxmlformats.org/officeDocument/2006/relationships/slide" Target="slide14.xml"/><Relationship Id="rId4" Type="http://schemas.openxmlformats.org/officeDocument/2006/relationships/image" Target="../media/image21.jpeg"/><Relationship Id="rId9" Type="http://schemas.openxmlformats.org/officeDocument/2006/relationships/slide" Target="slide10.xml"/><Relationship Id="rId14" Type="http://schemas.openxmlformats.org/officeDocument/2006/relationships/slide" Target="slide2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0.xml"/><Relationship Id="rId3" Type="http://schemas.openxmlformats.org/officeDocument/2006/relationships/slide" Target="slide19.xml"/><Relationship Id="rId7" Type="http://schemas.openxmlformats.org/officeDocument/2006/relationships/slide" Target="slide12.xml"/><Relationship Id="rId12" Type="http://schemas.openxmlformats.org/officeDocument/2006/relationships/slide" Target="slide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slide" Target="slide16.xml"/><Relationship Id="rId5" Type="http://schemas.openxmlformats.org/officeDocument/2006/relationships/image" Target="../media/image24.png"/><Relationship Id="rId15" Type="http://schemas.openxmlformats.org/officeDocument/2006/relationships/slide" Target="slide3.xml"/><Relationship Id="rId10" Type="http://schemas.openxmlformats.org/officeDocument/2006/relationships/slide" Target="slide14.xml"/><Relationship Id="rId4" Type="http://schemas.openxmlformats.org/officeDocument/2006/relationships/image" Target="../media/image23.jpeg"/><Relationship Id="rId9" Type="http://schemas.openxmlformats.org/officeDocument/2006/relationships/slide" Target="slide10.xml"/><Relationship Id="rId14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0.xml"/><Relationship Id="rId3" Type="http://schemas.openxmlformats.org/officeDocument/2006/relationships/slide" Target="slide19.xml"/><Relationship Id="rId7" Type="http://schemas.openxmlformats.org/officeDocument/2006/relationships/slide" Target="slide12.xml"/><Relationship Id="rId12" Type="http://schemas.openxmlformats.org/officeDocument/2006/relationships/slide" Target="slide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slide" Target="slide16.xml"/><Relationship Id="rId5" Type="http://schemas.openxmlformats.org/officeDocument/2006/relationships/image" Target="../media/image24.png"/><Relationship Id="rId15" Type="http://schemas.openxmlformats.org/officeDocument/2006/relationships/slide" Target="slide3.xml"/><Relationship Id="rId10" Type="http://schemas.openxmlformats.org/officeDocument/2006/relationships/slide" Target="slide14.xml"/><Relationship Id="rId4" Type="http://schemas.openxmlformats.org/officeDocument/2006/relationships/image" Target="../media/image23.jpeg"/><Relationship Id="rId9" Type="http://schemas.openxmlformats.org/officeDocument/2006/relationships/slide" Target="slide10.xml"/><Relationship Id="rId1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8.xml"/><Relationship Id="rId3" Type="http://schemas.openxmlformats.org/officeDocument/2006/relationships/image" Target="../media/image25.jpeg"/><Relationship Id="rId7" Type="http://schemas.openxmlformats.org/officeDocument/2006/relationships/image" Target="../media/image14.png"/><Relationship Id="rId12" Type="http://schemas.openxmlformats.org/officeDocument/2006/relationships/slide" Target="slide16.xml"/><Relationship Id="rId2" Type="http://schemas.openxmlformats.org/officeDocument/2006/relationships/notesSlide" Target="../notesSlides/notesSlide16.xml"/><Relationship Id="rId1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slide" Target="slide14.xml"/><Relationship Id="rId5" Type="http://schemas.openxmlformats.org/officeDocument/2006/relationships/slide" Target="slide21.xml"/><Relationship Id="rId15" Type="http://schemas.openxmlformats.org/officeDocument/2006/relationships/slide" Target="slide22.xml"/><Relationship Id="rId10" Type="http://schemas.openxmlformats.org/officeDocument/2006/relationships/slide" Target="slide10.xml"/><Relationship Id="rId4" Type="http://schemas.openxmlformats.org/officeDocument/2006/relationships/slide" Target="slide9.xml"/><Relationship Id="rId9" Type="http://schemas.openxmlformats.org/officeDocument/2006/relationships/slide" Target="slide8.xml"/><Relationship Id="rId1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0.xml"/><Relationship Id="rId3" Type="http://schemas.openxmlformats.org/officeDocument/2006/relationships/slide" Target="slide22.xml"/><Relationship Id="rId7" Type="http://schemas.openxmlformats.org/officeDocument/2006/relationships/slide" Target="slide12.xml"/><Relationship Id="rId12" Type="http://schemas.openxmlformats.org/officeDocument/2006/relationships/slide" Target="slide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slide" Target="slide16.xml"/><Relationship Id="rId5" Type="http://schemas.openxmlformats.org/officeDocument/2006/relationships/image" Target="../media/image26.png"/><Relationship Id="rId10" Type="http://schemas.openxmlformats.org/officeDocument/2006/relationships/slide" Target="slide14.xml"/><Relationship Id="rId4" Type="http://schemas.openxmlformats.org/officeDocument/2006/relationships/image" Target="../media/image25.jpeg"/><Relationship Id="rId9" Type="http://schemas.openxmlformats.org/officeDocument/2006/relationships/slide" Target="slide10.xml"/><Relationship Id="rId1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23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23.xml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11" Type="http://schemas.openxmlformats.org/officeDocument/2006/relationships/slide" Target="slide3.xml"/><Relationship Id="rId5" Type="http://schemas.openxmlformats.org/officeDocument/2006/relationships/slide" Target="slide27.xml"/><Relationship Id="rId10" Type="http://schemas.openxmlformats.org/officeDocument/2006/relationships/slide" Target="slide29.xml"/><Relationship Id="rId4" Type="http://schemas.openxmlformats.org/officeDocument/2006/relationships/slide" Target="slide25.xml"/><Relationship Id="rId9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23.xml"/><Relationship Id="rId7" Type="http://schemas.openxmlformats.org/officeDocument/2006/relationships/slide" Target="slide2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image" Target="../media/image29.jpeg"/><Relationship Id="rId9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9.xml"/><Relationship Id="rId7" Type="http://schemas.openxmlformats.org/officeDocument/2006/relationships/slide" Target="slide2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11" Type="http://schemas.openxmlformats.org/officeDocument/2006/relationships/slide" Target="slide3.xml"/><Relationship Id="rId5" Type="http://schemas.openxmlformats.org/officeDocument/2006/relationships/slide" Target="slide23.xml"/><Relationship Id="rId10" Type="http://schemas.openxmlformats.org/officeDocument/2006/relationships/image" Target="../media/image30.jpeg"/><Relationship Id="rId4" Type="http://schemas.openxmlformats.org/officeDocument/2006/relationships/slide" Target="slide26.xml"/><Relationship Id="rId9" Type="http://schemas.openxmlformats.org/officeDocument/2006/relationships/slide" Target="slide2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image" Target="../media/image30.jpeg"/><Relationship Id="rId7" Type="http://schemas.openxmlformats.org/officeDocument/2006/relationships/slide" Target="slide2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Relationship Id="rId9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image" Target="../media/image31.jpeg"/><Relationship Id="rId7" Type="http://schemas.openxmlformats.org/officeDocument/2006/relationships/slide" Target="slide2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Relationship Id="rId9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image" Target="../media/image32.png"/><Relationship Id="rId7" Type="http://schemas.openxmlformats.org/officeDocument/2006/relationships/slide" Target="slide2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Relationship Id="rId9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8.xml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12" Type="http://schemas.openxmlformats.org/officeDocument/2006/relationships/slide" Target="slide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slide" Target="slide14.xml"/><Relationship Id="rId5" Type="http://schemas.openxmlformats.org/officeDocument/2006/relationships/slide" Target="slide9.xml"/><Relationship Id="rId15" Type="http://schemas.openxmlformats.org/officeDocument/2006/relationships/slide" Target="slide22.xml"/><Relationship Id="rId10" Type="http://schemas.openxmlformats.org/officeDocument/2006/relationships/slide" Target="slide10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0.xml"/><Relationship Id="rId3" Type="http://schemas.openxmlformats.org/officeDocument/2006/relationships/slide" Target="slide3.xml"/><Relationship Id="rId7" Type="http://schemas.openxmlformats.org/officeDocument/2006/relationships/slide" Target="slide12.xml"/><Relationship Id="rId12" Type="http://schemas.openxmlformats.org/officeDocument/2006/relationships/slide" Target="slide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slide" Target="slide16.xml"/><Relationship Id="rId5" Type="http://schemas.openxmlformats.org/officeDocument/2006/relationships/image" Target="../media/image13.png"/><Relationship Id="rId10" Type="http://schemas.openxmlformats.org/officeDocument/2006/relationships/slide" Target="slide14.xml"/><Relationship Id="rId4" Type="http://schemas.openxmlformats.org/officeDocument/2006/relationships/image" Target="../media/image12.jpeg"/><Relationship Id="rId9" Type="http://schemas.openxmlformats.org/officeDocument/2006/relationships/slide" Target="slide10.xml"/><Relationship Id="rId14" Type="http://schemas.openxmlformats.org/officeDocument/2006/relationships/slide" Target="slide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B0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3200">
              <a:latin typeface="Open Sans Regular" charset="0"/>
            </a:endParaRPr>
          </a:p>
        </p:txBody>
      </p:sp>
      <p:pic>
        <p:nvPicPr>
          <p:cNvPr id="3" name="Picture 12" descr="_Plaid-Digital_FINAL-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37" t="23988" r="4771" b="1990"/>
          <a:stretch>
            <a:fillRect/>
          </a:stretch>
        </p:blipFill>
        <p:spPr bwMode="auto">
          <a:xfrm>
            <a:off x="609601" y="0"/>
            <a:ext cx="1054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749934"/>
            <a:ext cx="4876800" cy="1704767"/>
          </a:xfrm>
          <a:prstGeom prst="rect">
            <a:avLst/>
          </a:prstGeom>
        </p:spPr>
      </p:pic>
      <p:sp>
        <p:nvSpPr>
          <p:cNvPr id="5" name="Text Placeholder 14"/>
          <p:cNvSpPr txBox="1">
            <a:spLocks/>
          </p:cNvSpPr>
          <p:nvPr/>
        </p:nvSpPr>
        <p:spPr bwMode="auto">
          <a:xfrm>
            <a:off x="2566503" y="2979949"/>
            <a:ext cx="9032461" cy="88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" indent="-3175">
              <a:spcBef>
                <a:spcPts val="600"/>
              </a:spcBef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>
              <a:spcBef>
                <a:spcPts val="600"/>
              </a:spcBef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spcBef>
                <a:spcPts val="600"/>
              </a:spcBef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spcBef>
                <a:spcPts val="600"/>
              </a:spcBef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spcBef>
                <a:spcPts val="600"/>
              </a:spcBef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6pPr>
            <a:lvl7pPr marL="29718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7pPr>
            <a:lvl8pPr marL="34290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8pPr>
            <a:lvl9pPr marL="38862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x-none" sz="4400" i="1" dirty="0" smtClean="0">
                <a:solidFill>
                  <a:schemeClr val="bg1"/>
                </a:solidFill>
                <a:ea typeface="ＭＳ Ｐゴシック" charset="-128"/>
              </a:rPr>
              <a:t>Interactive Ovarian Histology Lab</a:t>
            </a:r>
            <a:endParaRPr lang="en-US" altLang="x-none" sz="4400" i="1" dirty="0">
              <a:solidFill>
                <a:schemeClr val="bg1"/>
              </a:solidFill>
              <a:ea typeface="ＭＳ Ｐゴシック" charset="-128"/>
            </a:endParaRPr>
          </a:p>
        </p:txBody>
      </p:sp>
      <p:cxnSp>
        <p:nvCxnSpPr>
          <p:cNvPr id="7" name="Straight Connector 11"/>
          <p:cNvCxnSpPr>
            <a:cxnSpLocks noChangeShapeType="1"/>
          </p:cNvCxnSpPr>
          <p:nvPr/>
        </p:nvCxnSpPr>
        <p:spPr bwMode="auto">
          <a:xfrm>
            <a:off x="2946400" y="4648200"/>
            <a:ext cx="77216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Placeholder 16"/>
          <p:cNvSpPr txBox="1">
            <a:spLocks/>
          </p:cNvSpPr>
          <p:nvPr/>
        </p:nvSpPr>
        <p:spPr bwMode="auto">
          <a:xfrm>
            <a:off x="2844800" y="4851400"/>
            <a:ext cx="8670260" cy="147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" indent="-3175">
              <a:spcBef>
                <a:spcPts val="600"/>
              </a:spcBef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>
              <a:spcBef>
                <a:spcPts val="600"/>
              </a:spcBef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spcBef>
                <a:spcPts val="600"/>
              </a:spcBef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spcBef>
                <a:spcPts val="600"/>
              </a:spcBef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spcBef>
                <a:spcPts val="600"/>
              </a:spcBef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6pPr>
            <a:lvl7pPr marL="29718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7pPr>
            <a:lvl8pPr marL="34290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8pPr>
            <a:lvl9pPr marL="38862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x-none" sz="2133" dirty="0" smtClean="0">
                <a:solidFill>
                  <a:srgbClr val="FFFFFF"/>
                </a:solidFill>
                <a:ea typeface="ＭＳ Ｐゴシック" charset="-128"/>
              </a:rPr>
              <a:t>Created </a:t>
            </a:r>
            <a:r>
              <a:rPr lang="en-US" altLang="x-none" sz="2133" dirty="0" smtClean="0">
                <a:solidFill>
                  <a:srgbClr val="FFFFFF"/>
                </a:solidFill>
                <a:ea typeface="ＭＳ Ｐゴシック" charset="-128"/>
              </a:rPr>
              <a:t>by</a:t>
            </a:r>
            <a:r>
              <a:rPr lang="en-US" altLang="x-none" sz="2133" dirty="0">
                <a:solidFill>
                  <a:srgbClr val="FFFFFF"/>
                </a:solidFill>
                <a:ea typeface="ＭＳ Ｐゴシック" charset="-128"/>
              </a:rPr>
              <a:t>: </a:t>
            </a:r>
            <a:r>
              <a:rPr lang="en-US" altLang="x-none" sz="2133" dirty="0" smtClean="0">
                <a:solidFill>
                  <a:srgbClr val="FFFFFF"/>
                </a:solidFill>
                <a:ea typeface="ＭＳ Ｐゴシック" charset="-128"/>
              </a:rPr>
              <a:t> Claire </a:t>
            </a:r>
            <a:r>
              <a:rPr lang="en-US" altLang="x-none" sz="2133" dirty="0" smtClean="0">
                <a:solidFill>
                  <a:srgbClr val="FFFFFF"/>
                </a:solidFill>
                <a:ea typeface="ＭＳ Ｐゴシック" charset="-128"/>
              </a:rPr>
              <a:t>Kenny, </a:t>
            </a:r>
            <a:r>
              <a:rPr lang="en-US" altLang="x-none" sz="2133" dirty="0" smtClean="0">
                <a:solidFill>
                  <a:srgbClr val="FFFFFF"/>
                </a:solidFill>
                <a:ea typeface="ＭＳ Ｐゴシック" charset="-128"/>
              </a:rPr>
              <a:t> M</a:t>
            </a:r>
            <a:r>
              <a:rPr lang="en-US" altLang="x-none" sz="2000" dirty="0" smtClean="0">
                <a:solidFill>
                  <a:srgbClr val="FFFFFF"/>
                </a:solidFill>
                <a:ea typeface="ＭＳ Ｐゴシック" charset="-128"/>
              </a:rPr>
              <a:t>aterials </a:t>
            </a:r>
            <a:r>
              <a:rPr lang="en-US" altLang="x-none" sz="2000" dirty="0" smtClean="0">
                <a:solidFill>
                  <a:srgbClr val="FFFFFF"/>
                </a:solidFill>
                <a:ea typeface="ＭＳ Ｐゴシック" charset="-128"/>
              </a:rPr>
              <a:t>Science &amp; Engineering, Biomedical Engineering, </a:t>
            </a:r>
            <a:r>
              <a:rPr lang="en-US" altLang="x-none" sz="2000" dirty="0" smtClean="0">
                <a:solidFill>
                  <a:srgbClr val="FFFFFF"/>
                </a:solidFill>
                <a:ea typeface="ＭＳ Ｐゴシック" charset="-128"/>
              </a:rPr>
              <a:t>2021</a:t>
            </a:r>
            <a:br>
              <a:rPr lang="en-US" altLang="x-none" sz="2000" dirty="0" smtClean="0">
                <a:solidFill>
                  <a:srgbClr val="FFFFFF"/>
                </a:solidFill>
                <a:ea typeface="ＭＳ Ｐゴシック" charset="-128"/>
              </a:rPr>
            </a:br>
            <a:r>
              <a:rPr lang="en-US" altLang="x-none" sz="2000" dirty="0" smtClean="0">
                <a:solidFill>
                  <a:srgbClr val="FFFFFF"/>
                </a:solidFill>
                <a:ea typeface="ＭＳ Ｐゴシック" charset="-128"/>
              </a:rPr>
              <a:t>Building on an activity developed by </a:t>
            </a:r>
            <a:r>
              <a:rPr lang="en-US" altLang="x-none" sz="2000" dirty="0">
                <a:solidFill>
                  <a:srgbClr val="FFFFFF"/>
                </a:solidFill>
                <a:ea typeface="ＭＳ Ｐゴシック" charset="-128"/>
              </a:rPr>
              <a:t>Meghan McGraw, Chemical Engineering</a:t>
            </a:r>
            <a:r>
              <a:rPr lang="en-US" altLang="x-none" sz="2000" dirty="0" smtClean="0">
                <a:solidFill>
                  <a:srgbClr val="FFFFFF"/>
                </a:solidFill>
                <a:ea typeface="ＭＳ Ｐゴシック" charset="-128"/>
              </a:rPr>
              <a:t>, Biomedical Engineering, 2022</a:t>
            </a:r>
            <a:endParaRPr lang="en-US" altLang="x-none" sz="2000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845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age result for late primary follicle under microscope">
            <a:extLst>
              <a:ext uri="{FF2B5EF4-FFF2-40B4-BE49-F238E27FC236}">
                <a16:creationId xmlns:a16="http://schemas.microsoft.com/office/drawing/2014/main" xmlns="" id="{2829A147-ABAA-944A-90F0-FF4B074D851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72" y="757843"/>
            <a:ext cx="4663440" cy="4663440"/>
          </a:xfrm>
          <a:prstGeom prst="ellipse">
            <a:avLst/>
          </a:prstGeom>
          <a:noFill/>
          <a:effectLst>
            <a:glow rad="647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2F101EF-09E7-6744-8F3C-B96492E4A11A}"/>
              </a:ext>
            </a:extLst>
          </p:cNvPr>
          <p:cNvSpPr/>
          <p:nvPr/>
        </p:nvSpPr>
        <p:spPr>
          <a:xfrm>
            <a:off x="6127721" y="757843"/>
            <a:ext cx="569868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0" i="0" dirty="0"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B. Primary Follicle</a:t>
            </a:r>
          </a:p>
          <a:p>
            <a:pPr fontAlgn="base"/>
            <a:endParaRPr lang="en-US" b="0" i="0" dirty="0">
              <a:solidFill>
                <a:schemeClr val="bg1"/>
              </a:solidFill>
              <a:effectLst/>
            </a:endParaRPr>
          </a:p>
          <a:p>
            <a:pPr fontAlgn="base"/>
            <a:r>
              <a:rPr lang="en-US" b="0" i="0" dirty="0"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This is a primary follicle. It consists of a single oocyte surrounded by a glycoprotein coating called the</a:t>
            </a:r>
            <a:r>
              <a:rPr lang="en-US" b="0" i="0" dirty="0">
                <a:solidFill>
                  <a:srgbClr val="ED1E00"/>
                </a:solidFill>
                <a:effectLst/>
                <a:latin typeface="Comic Sans MS" panose="030F0902030302020204" pitchFamily="66" charset="0"/>
              </a:rPr>
              <a:t> </a:t>
            </a:r>
            <a:r>
              <a:rPr lang="en-US" b="0" i="0" dirty="0">
                <a:solidFill>
                  <a:schemeClr val="accent4">
                    <a:lumMod val="75000"/>
                  </a:schemeClr>
                </a:solidFill>
                <a:effectLst/>
                <a:latin typeface="Comic Sans MS" panose="030F0902030302020204" pitchFamily="66" charset="0"/>
              </a:rPr>
              <a:t>zona pellucida </a:t>
            </a:r>
            <a:r>
              <a:rPr lang="en-US" b="0" i="0" dirty="0"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(a recognition coating for sperm cells). The </a:t>
            </a:r>
            <a:r>
              <a:rPr lang="en-US" b="0" i="0" dirty="0">
                <a:solidFill>
                  <a:srgbClr val="C00000"/>
                </a:solidFill>
                <a:effectLst/>
                <a:latin typeface="Comic Sans MS" panose="030F0902030302020204" pitchFamily="66" charset="0"/>
              </a:rPr>
              <a:t>oocyte</a:t>
            </a:r>
            <a:r>
              <a:rPr lang="en-US" b="0" i="0" dirty="0"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 is surrounded by a layer of </a:t>
            </a:r>
            <a:r>
              <a:rPr 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902030302020204" pitchFamily="66" charset="0"/>
              </a:rPr>
              <a:t>granulosa cells </a:t>
            </a:r>
            <a:r>
              <a:rPr lang="en-US" b="0" i="0" dirty="0"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(cuboidal/cube shaped cells) .</a:t>
            </a:r>
            <a:endParaRPr lang="en-US" b="0" i="0" dirty="0">
              <a:solidFill>
                <a:schemeClr val="bg1"/>
              </a:solidFill>
              <a:effectLst/>
            </a:endParaRPr>
          </a:p>
          <a:p>
            <a:pPr fontAlgn="base"/>
            <a:r>
              <a:rPr lang="en-US" b="0" i="0" dirty="0"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​</a:t>
            </a:r>
            <a:endParaRPr lang="en-US" b="0" i="0" dirty="0">
              <a:solidFill>
                <a:schemeClr val="bg1"/>
              </a:solidFill>
              <a:effectLst/>
            </a:endParaRPr>
          </a:p>
          <a:p>
            <a:pPr fontAlgn="base"/>
            <a:r>
              <a:rPr lang="en-US" b="0" i="0" dirty="0"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Primary follicle development is triggered at the start of the menstrual cycle. The oocyte is developing follicle-stimulating hormone (FSH) receptors. FSH is used to trigger ovulation (the release of the egg into the Fallopian tubes and uterus, where it can potentially be fertilized).</a:t>
            </a:r>
            <a:endParaRPr lang="en-US" b="0" i="0" dirty="0">
              <a:solidFill>
                <a:schemeClr val="bg1"/>
              </a:solidFill>
              <a:effectLst/>
            </a:endParaRPr>
          </a:p>
          <a:p>
            <a:pPr fontAlgn="base"/>
            <a:r>
              <a:rPr lang="en-US" b="0" i="0" dirty="0"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​</a:t>
            </a:r>
            <a:endParaRPr lang="en-US" b="0" i="0" dirty="0">
              <a:solidFill>
                <a:schemeClr val="bg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Scroll over the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46278"/>
                </a:solidFill>
                <a:effectLst/>
                <a:latin typeface="Comic Sans MS" panose="030F0902030302020204" pitchFamily="66" charset="0"/>
              </a:rPr>
              <a:t>microscope image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to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 identify these features.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</a:endParaRPr>
          </a:p>
        </p:txBody>
      </p:sp>
      <p:sp>
        <p:nvSpPr>
          <p:cNvPr id="28" name="Oval 27">
            <a:hlinkClick r:id="rId4" action="ppaction://hlinksldjump" highlightClick="1"/>
            <a:hlinkHover r:id="rId5" action="ppaction://hlinksldjump"/>
            <a:extLst>
              <a:ext uri="{FF2B5EF4-FFF2-40B4-BE49-F238E27FC236}">
                <a16:creationId xmlns:a16="http://schemas.microsoft.com/office/drawing/2014/main" xmlns="" id="{642E3756-0121-0344-B55F-A53140516BC5}"/>
              </a:ext>
            </a:extLst>
          </p:cNvPr>
          <p:cNvSpPr/>
          <p:nvPr/>
        </p:nvSpPr>
        <p:spPr>
          <a:xfrm>
            <a:off x="838675" y="732305"/>
            <a:ext cx="4647259" cy="46889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hlinkClick r:id="rId4" action="ppaction://hlinksldjump" highlightClick="1"/>
            <a:hlinkHover r:id="rId5" action="ppaction://hlinksldjump"/>
            <a:extLst>
              <a:ext uri="{FF2B5EF4-FFF2-40B4-BE49-F238E27FC236}">
                <a16:creationId xmlns:a16="http://schemas.microsoft.com/office/drawing/2014/main" xmlns="" id="{492F7B76-B965-3840-B632-40107391C5C4}"/>
              </a:ext>
            </a:extLst>
          </p:cNvPr>
          <p:cNvSpPr/>
          <p:nvPr/>
        </p:nvSpPr>
        <p:spPr>
          <a:xfrm>
            <a:off x="783038" y="814011"/>
            <a:ext cx="4647259" cy="46889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1A6BA3A-FBB3-CD44-86E7-2A8962CD47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6705" y="544980"/>
            <a:ext cx="628650" cy="67945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4120BDA-49F7-2C4E-BD74-C2C94ACA5DEA}"/>
              </a:ext>
            </a:extLst>
          </p:cNvPr>
          <p:cNvSpPr txBox="1"/>
          <p:nvPr/>
        </p:nvSpPr>
        <p:spPr>
          <a:xfrm>
            <a:off x="11445396" y="629470"/>
            <a:ext cx="56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mic Sans MS" panose="030F0902030302020204" pitchFamily="66" charset="0"/>
              </a:rPr>
              <a:t>Home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B9C66DBA-05E9-1344-94AC-FB96284122D5}"/>
              </a:ext>
            </a:extLst>
          </p:cNvPr>
          <p:cNvGrpSpPr/>
          <p:nvPr/>
        </p:nvGrpSpPr>
        <p:grpSpPr>
          <a:xfrm>
            <a:off x="3159048" y="5740171"/>
            <a:ext cx="5870958" cy="856588"/>
            <a:chOff x="2981226" y="5740171"/>
            <a:chExt cx="5870958" cy="85658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9E0B904F-CFC1-B64E-8830-658A02108612}"/>
                </a:ext>
              </a:extLst>
            </p:cNvPr>
            <p:cNvGrpSpPr/>
            <p:nvPr/>
          </p:nvGrpSpPr>
          <p:grpSpPr>
            <a:xfrm>
              <a:off x="2981226" y="5740171"/>
              <a:ext cx="5870958" cy="856588"/>
              <a:chOff x="2981226" y="5740171"/>
              <a:chExt cx="5870958" cy="856588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xmlns="" id="{1FB3EC38-F9EF-4741-8F17-357D4A184375}"/>
                  </a:ext>
                </a:extLst>
              </p:cNvPr>
              <p:cNvGrpSpPr/>
              <p:nvPr/>
            </p:nvGrpSpPr>
            <p:grpSpPr>
              <a:xfrm>
                <a:off x="2981226" y="5740171"/>
                <a:ext cx="5870958" cy="856588"/>
                <a:chOff x="2939657" y="5833482"/>
                <a:chExt cx="5870958" cy="856588"/>
              </a:xfrm>
            </p:grpSpPr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xmlns="" id="{C7FEDCB0-7A5F-D345-A1F3-D3407D6E5AFE}"/>
                    </a:ext>
                  </a:extLst>
                </p:cNvPr>
                <p:cNvSpPr/>
                <p:nvPr/>
              </p:nvSpPr>
              <p:spPr>
                <a:xfrm>
                  <a:off x="3111928" y="5960433"/>
                  <a:ext cx="5698687" cy="673801"/>
                </a:xfrm>
                <a:custGeom>
                  <a:avLst/>
                  <a:gdLst>
                    <a:gd name="connsiteX0" fmla="*/ 1650077 w 5698687"/>
                    <a:gd name="connsiteY0" fmla="*/ 762 h 673801"/>
                    <a:gd name="connsiteX1" fmla="*/ 2349766 w 5698687"/>
                    <a:gd name="connsiteY1" fmla="*/ 762 h 673801"/>
                    <a:gd name="connsiteX2" fmla="*/ 2349766 w 5698687"/>
                    <a:gd name="connsiteY2" fmla="*/ 673799 h 673801"/>
                    <a:gd name="connsiteX3" fmla="*/ 1650077 w 5698687"/>
                    <a:gd name="connsiteY3" fmla="*/ 673799 h 673801"/>
                    <a:gd name="connsiteX4" fmla="*/ 1002872 w 5698687"/>
                    <a:gd name="connsiteY4" fmla="*/ 762 h 673801"/>
                    <a:gd name="connsiteX5" fmla="*/ 1648968 w 5698687"/>
                    <a:gd name="connsiteY5" fmla="*/ 762 h 673801"/>
                    <a:gd name="connsiteX6" fmla="*/ 1648968 w 5698687"/>
                    <a:gd name="connsiteY6" fmla="*/ 673799 h 673801"/>
                    <a:gd name="connsiteX7" fmla="*/ 1002872 w 5698687"/>
                    <a:gd name="connsiteY7" fmla="*/ 673799 h 673801"/>
                    <a:gd name="connsiteX8" fmla="*/ 501447 w 5698687"/>
                    <a:gd name="connsiteY8" fmla="*/ 762 h 673801"/>
                    <a:gd name="connsiteX9" fmla="*/ 1000653 w 5698687"/>
                    <a:gd name="connsiteY9" fmla="*/ 762 h 673801"/>
                    <a:gd name="connsiteX10" fmla="*/ 1000653 w 5698687"/>
                    <a:gd name="connsiteY10" fmla="*/ 673799 h 673801"/>
                    <a:gd name="connsiteX11" fmla="*/ 501447 w 5698687"/>
                    <a:gd name="connsiteY11" fmla="*/ 673799 h 673801"/>
                    <a:gd name="connsiteX12" fmla="*/ 0 w 5698687"/>
                    <a:gd name="connsiteY12" fmla="*/ 762 h 673801"/>
                    <a:gd name="connsiteX13" fmla="*/ 499206 w 5698687"/>
                    <a:gd name="connsiteY13" fmla="*/ 762 h 673801"/>
                    <a:gd name="connsiteX14" fmla="*/ 499206 w 5698687"/>
                    <a:gd name="connsiteY14" fmla="*/ 673799 h 673801"/>
                    <a:gd name="connsiteX15" fmla="*/ 0 w 5698687"/>
                    <a:gd name="connsiteY15" fmla="*/ 673799 h 673801"/>
                    <a:gd name="connsiteX16" fmla="*/ 3336373 w 5698687"/>
                    <a:gd name="connsiteY16" fmla="*/ 761 h 673801"/>
                    <a:gd name="connsiteX17" fmla="*/ 4944081 w 5698687"/>
                    <a:gd name="connsiteY17" fmla="*/ 761 h 673801"/>
                    <a:gd name="connsiteX18" fmla="*/ 4944081 w 5698687"/>
                    <a:gd name="connsiteY18" fmla="*/ 673037 h 673801"/>
                    <a:gd name="connsiteX19" fmla="*/ 4947898 w 5698687"/>
                    <a:gd name="connsiteY19" fmla="*/ 673037 h 673801"/>
                    <a:gd name="connsiteX20" fmla="*/ 4947898 w 5698687"/>
                    <a:gd name="connsiteY20" fmla="*/ 673798 h 673801"/>
                    <a:gd name="connsiteX21" fmla="*/ 3336373 w 5698687"/>
                    <a:gd name="connsiteY21" fmla="*/ 673798 h 673801"/>
                    <a:gd name="connsiteX22" fmla="*/ 3336373 w 5698687"/>
                    <a:gd name="connsiteY22" fmla="*/ 673801 h 673801"/>
                    <a:gd name="connsiteX23" fmla="*/ 2351984 w 5698687"/>
                    <a:gd name="connsiteY23" fmla="*/ 673801 h 673801"/>
                    <a:gd name="connsiteX24" fmla="*/ 2351984 w 5698687"/>
                    <a:gd name="connsiteY24" fmla="*/ 764 h 673801"/>
                    <a:gd name="connsiteX25" fmla="*/ 3336373 w 5698687"/>
                    <a:gd name="connsiteY25" fmla="*/ 764 h 673801"/>
                    <a:gd name="connsiteX26" fmla="*/ 4944081 w 5698687"/>
                    <a:gd name="connsiteY26" fmla="*/ 0 h 673801"/>
                    <a:gd name="connsiteX27" fmla="*/ 5698687 w 5698687"/>
                    <a:gd name="connsiteY27" fmla="*/ 0 h 673801"/>
                    <a:gd name="connsiteX28" fmla="*/ 5698687 w 5698687"/>
                    <a:gd name="connsiteY28" fmla="*/ 673037 h 673801"/>
                    <a:gd name="connsiteX29" fmla="*/ 4947898 w 5698687"/>
                    <a:gd name="connsiteY29" fmla="*/ 673037 h 673801"/>
                    <a:gd name="connsiteX30" fmla="*/ 4947898 w 5698687"/>
                    <a:gd name="connsiteY30" fmla="*/ 761 h 673801"/>
                    <a:gd name="connsiteX31" fmla="*/ 4944081 w 5698687"/>
                    <a:gd name="connsiteY31" fmla="*/ 761 h 673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698687" h="673801">
                      <a:moveTo>
                        <a:pt x="1650077" y="762"/>
                      </a:moveTo>
                      <a:lnTo>
                        <a:pt x="2349766" y="762"/>
                      </a:lnTo>
                      <a:lnTo>
                        <a:pt x="2349766" y="673799"/>
                      </a:lnTo>
                      <a:lnTo>
                        <a:pt x="1650077" y="673799"/>
                      </a:lnTo>
                      <a:close/>
                      <a:moveTo>
                        <a:pt x="1002872" y="762"/>
                      </a:moveTo>
                      <a:lnTo>
                        <a:pt x="1648968" y="762"/>
                      </a:lnTo>
                      <a:lnTo>
                        <a:pt x="1648968" y="673799"/>
                      </a:lnTo>
                      <a:lnTo>
                        <a:pt x="1002872" y="673799"/>
                      </a:lnTo>
                      <a:close/>
                      <a:moveTo>
                        <a:pt x="501447" y="762"/>
                      </a:moveTo>
                      <a:lnTo>
                        <a:pt x="1000653" y="762"/>
                      </a:lnTo>
                      <a:lnTo>
                        <a:pt x="1000653" y="673799"/>
                      </a:lnTo>
                      <a:lnTo>
                        <a:pt x="501447" y="673799"/>
                      </a:lnTo>
                      <a:close/>
                      <a:moveTo>
                        <a:pt x="0" y="762"/>
                      </a:moveTo>
                      <a:lnTo>
                        <a:pt x="499206" y="762"/>
                      </a:lnTo>
                      <a:lnTo>
                        <a:pt x="499206" y="673799"/>
                      </a:lnTo>
                      <a:lnTo>
                        <a:pt x="0" y="673799"/>
                      </a:lnTo>
                      <a:close/>
                      <a:moveTo>
                        <a:pt x="3336373" y="761"/>
                      </a:moveTo>
                      <a:lnTo>
                        <a:pt x="4944081" y="761"/>
                      </a:lnTo>
                      <a:lnTo>
                        <a:pt x="4944081" y="673037"/>
                      </a:lnTo>
                      <a:lnTo>
                        <a:pt x="4947898" y="673037"/>
                      </a:lnTo>
                      <a:lnTo>
                        <a:pt x="4947898" y="673798"/>
                      </a:lnTo>
                      <a:lnTo>
                        <a:pt x="3336373" y="673798"/>
                      </a:lnTo>
                      <a:lnTo>
                        <a:pt x="3336373" y="673801"/>
                      </a:lnTo>
                      <a:lnTo>
                        <a:pt x="2351984" y="673801"/>
                      </a:lnTo>
                      <a:lnTo>
                        <a:pt x="2351984" y="764"/>
                      </a:lnTo>
                      <a:lnTo>
                        <a:pt x="3336373" y="764"/>
                      </a:lnTo>
                      <a:close/>
                      <a:moveTo>
                        <a:pt x="4944081" y="0"/>
                      </a:moveTo>
                      <a:lnTo>
                        <a:pt x="5698687" y="0"/>
                      </a:lnTo>
                      <a:lnTo>
                        <a:pt x="5698687" y="673037"/>
                      </a:lnTo>
                      <a:lnTo>
                        <a:pt x="4947898" y="673037"/>
                      </a:lnTo>
                      <a:lnTo>
                        <a:pt x="4947898" y="761"/>
                      </a:lnTo>
                      <a:lnTo>
                        <a:pt x="4944081" y="761"/>
                      </a:lnTo>
                      <a:close/>
                    </a:path>
                  </a:pathLst>
                </a:custGeom>
                <a:noFill/>
                <a:ln>
                  <a:solidFill>
                    <a:srgbClr val="14627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xmlns="" id="{C324E5BC-1F4E-5747-BE16-93A59B5D96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39657" y="5833482"/>
                  <a:ext cx="5864331" cy="856588"/>
                </a:xfrm>
                <a:prstGeom prst="rect">
                  <a:avLst/>
                </a:prstGeom>
              </p:spPr>
            </p:pic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xmlns="" id="{BC5C59CF-3211-CA43-9923-0E399C0248BE}"/>
                    </a:ext>
                  </a:extLst>
                </p:cNvPr>
                <p:cNvSpPr/>
                <p:nvPr/>
              </p:nvSpPr>
              <p:spPr>
                <a:xfrm>
                  <a:off x="5463912" y="5961197"/>
                  <a:ext cx="984389" cy="673037"/>
                </a:xfrm>
                <a:prstGeom prst="rect">
                  <a:avLst/>
                </a:prstGeom>
                <a:noFill/>
                <a:ln>
                  <a:solidFill>
                    <a:srgbClr val="14627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905690D7-BB38-FE45-84D7-166D30918BFF}"/>
                  </a:ext>
                </a:extLst>
              </p:cNvPr>
              <p:cNvSpPr/>
              <p:nvPr/>
            </p:nvSpPr>
            <p:spPr>
              <a:xfrm>
                <a:off x="3863711" y="6190827"/>
                <a:ext cx="152663" cy="153107"/>
              </a:xfrm>
              <a:prstGeom prst="ellipse">
                <a:avLst/>
              </a:prstGeom>
              <a:solidFill>
                <a:srgbClr val="E5BDD9"/>
              </a:solidFill>
              <a:ln>
                <a:solidFill>
                  <a:srgbClr val="E5BD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xmlns="" id="{B9BDE670-E59E-6F47-8280-D4012EA3F7E1}"/>
                  </a:ext>
                </a:extLst>
              </p:cNvPr>
              <p:cNvSpPr/>
              <p:nvPr/>
            </p:nvSpPr>
            <p:spPr>
              <a:xfrm>
                <a:off x="4422968" y="6236964"/>
                <a:ext cx="179511" cy="170609"/>
              </a:xfrm>
              <a:prstGeom prst="ellipse">
                <a:avLst/>
              </a:prstGeom>
              <a:solidFill>
                <a:srgbClr val="E5BDD9"/>
              </a:solidFill>
              <a:ln>
                <a:solidFill>
                  <a:srgbClr val="E5BD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E0D5B0E0-3982-0F4A-B8F4-1A406E5C4F03}"/>
                  </a:ext>
                </a:extLst>
              </p:cNvPr>
              <p:cNvSpPr/>
              <p:nvPr/>
            </p:nvSpPr>
            <p:spPr>
              <a:xfrm>
                <a:off x="3925566" y="6279587"/>
                <a:ext cx="58049" cy="54894"/>
              </a:xfrm>
              <a:prstGeom prst="ellipse">
                <a:avLst/>
              </a:prstGeom>
              <a:solidFill>
                <a:srgbClr val="621760"/>
              </a:solidFill>
              <a:ln>
                <a:solidFill>
                  <a:srgbClr val="621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80BA8808-BC0A-E24B-A668-7A435BF8C452}"/>
                  </a:ext>
                </a:extLst>
              </p:cNvPr>
              <p:cNvSpPr/>
              <p:nvPr/>
            </p:nvSpPr>
            <p:spPr>
              <a:xfrm>
                <a:off x="4483465" y="6347308"/>
                <a:ext cx="58049" cy="54894"/>
              </a:xfrm>
              <a:prstGeom prst="ellipse">
                <a:avLst/>
              </a:prstGeom>
              <a:solidFill>
                <a:srgbClr val="621760"/>
              </a:solidFill>
              <a:ln>
                <a:solidFill>
                  <a:srgbClr val="621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ction Button: Custom 54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xmlns="" id="{8D7D6299-BA06-514A-99F9-D44BE835472B}"/>
                </a:ext>
              </a:extLst>
            </p:cNvPr>
            <p:cNvSpPr/>
            <p:nvPr/>
          </p:nvSpPr>
          <p:spPr>
            <a:xfrm>
              <a:off x="4192100" y="5931772"/>
              <a:ext cx="591513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ction Button: Custom 55">
              <a:hlinkClick r:id="rId9" action="ppaction://hlinksldjump" highlightClick="1"/>
              <a:extLst>
                <a:ext uri="{FF2B5EF4-FFF2-40B4-BE49-F238E27FC236}">
                  <a16:creationId xmlns:a16="http://schemas.microsoft.com/office/drawing/2014/main" xmlns="" id="{696D6312-2E71-D640-BD28-03476BD7AF9F}"/>
                </a:ext>
              </a:extLst>
            </p:cNvPr>
            <p:cNvSpPr/>
            <p:nvPr/>
          </p:nvSpPr>
          <p:spPr>
            <a:xfrm>
              <a:off x="3189968" y="5931773"/>
              <a:ext cx="432714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ction Button: Custom 56">
              <a:hlinkClick r:id="rId10" action="ppaction://hlinksldjump" highlightClick="1"/>
              <a:extLst>
                <a:ext uri="{FF2B5EF4-FFF2-40B4-BE49-F238E27FC236}">
                  <a16:creationId xmlns:a16="http://schemas.microsoft.com/office/drawing/2014/main" xmlns="" id="{BE7BD9C5-27AB-EA45-A2A8-C21B3DD93B0A}"/>
                </a:ext>
              </a:extLst>
            </p:cNvPr>
            <p:cNvSpPr/>
            <p:nvPr/>
          </p:nvSpPr>
          <p:spPr>
            <a:xfrm>
              <a:off x="3696633" y="5931774"/>
              <a:ext cx="432714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ction Button: Custom 57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F8306DA7-CF89-6147-8A77-4ACDB73AA380}"/>
                </a:ext>
              </a:extLst>
            </p:cNvPr>
            <p:cNvSpPr/>
            <p:nvPr/>
          </p:nvSpPr>
          <p:spPr>
            <a:xfrm>
              <a:off x="4847172" y="5921522"/>
              <a:ext cx="591513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ction Button: Custom 58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70A5535D-CC5D-2047-8FD7-7BE167715DED}"/>
                </a:ext>
              </a:extLst>
            </p:cNvPr>
            <p:cNvSpPr/>
            <p:nvPr/>
          </p:nvSpPr>
          <p:spPr>
            <a:xfrm>
              <a:off x="5528528" y="5915818"/>
              <a:ext cx="940668" cy="580953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ction Button: Custom 59">
              <a:hlinkClick r:id="rId13" action="ppaction://hlinksldjump" highlightClick="1"/>
              <a:extLst>
                <a:ext uri="{FF2B5EF4-FFF2-40B4-BE49-F238E27FC236}">
                  <a16:creationId xmlns:a16="http://schemas.microsoft.com/office/drawing/2014/main" xmlns="" id="{B57A5997-3182-5E4C-A48C-56A574CD76A8}"/>
                </a:ext>
              </a:extLst>
            </p:cNvPr>
            <p:cNvSpPr/>
            <p:nvPr/>
          </p:nvSpPr>
          <p:spPr>
            <a:xfrm>
              <a:off x="6519062" y="5915818"/>
              <a:ext cx="1548697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ction Button: Custom 60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BD2C1025-AD3F-7E42-B6AC-26EF284B650C}"/>
                </a:ext>
              </a:extLst>
            </p:cNvPr>
            <p:cNvSpPr/>
            <p:nvPr/>
          </p:nvSpPr>
          <p:spPr>
            <a:xfrm>
              <a:off x="8133850" y="5899801"/>
              <a:ext cx="708004" cy="59697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Left Arrow 69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xmlns="" id="{10C0B1B8-1995-9C41-8465-91FA77336545}"/>
              </a:ext>
            </a:extLst>
          </p:cNvPr>
          <p:cNvSpPr/>
          <p:nvPr/>
        </p:nvSpPr>
        <p:spPr>
          <a:xfrm flipH="1">
            <a:off x="10851808" y="5740171"/>
            <a:ext cx="1161288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Diagnoses</a:t>
            </a:r>
          </a:p>
        </p:txBody>
      </p:sp>
      <p:sp>
        <p:nvSpPr>
          <p:cNvPr id="71" name="Left Arrow 7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xmlns="" id="{3094C978-E96C-2545-964B-D5CFBEEB5834}"/>
              </a:ext>
            </a:extLst>
          </p:cNvPr>
          <p:cNvSpPr/>
          <p:nvPr/>
        </p:nvSpPr>
        <p:spPr>
          <a:xfrm>
            <a:off x="178904" y="5740172"/>
            <a:ext cx="1158342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Go Back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C95ABD83-115B-7B49-B76F-6529940BF021}"/>
              </a:ext>
            </a:extLst>
          </p:cNvPr>
          <p:cNvSpPr txBox="1"/>
          <p:nvPr/>
        </p:nvSpPr>
        <p:spPr>
          <a:xfrm>
            <a:off x="3412950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A.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CDC9627-BE3E-FF47-9C4D-D1A888662AC9}"/>
              </a:ext>
            </a:extLst>
          </p:cNvPr>
          <p:cNvSpPr txBox="1"/>
          <p:nvPr/>
        </p:nvSpPr>
        <p:spPr>
          <a:xfrm>
            <a:off x="3931991" y="6519290"/>
            <a:ext cx="342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B.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02571537-0DF0-CF42-A34C-3925D6347E14}"/>
              </a:ext>
            </a:extLst>
          </p:cNvPr>
          <p:cNvSpPr txBox="1"/>
          <p:nvPr/>
        </p:nvSpPr>
        <p:spPr>
          <a:xfrm>
            <a:off x="4473954" y="6519290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C.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FE0C126B-115E-9042-A892-C28F366BC994}"/>
              </a:ext>
            </a:extLst>
          </p:cNvPr>
          <p:cNvSpPr txBox="1"/>
          <p:nvPr/>
        </p:nvSpPr>
        <p:spPr>
          <a:xfrm>
            <a:off x="5146889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D.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D6C7FF4C-304D-7548-AB06-0A7C279E9629}"/>
              </a:ext>
            </a:extLst>
          </p:cNvPr>
          <p:cNvSpPr txBox="1"/>
          <p:nvPr/>
        </p:nvSpPr>
        <p:spPr>
          <a:xfrm>
            <a:off x="6049052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E.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017BC480-0AC2-824C-B17A-3E914C888F03}"/>
              </a:ext>
            </a:extLst>
          </p:cNvPr>
          <p:cNvSpPr txBox="1"/>
          <p:nvPr/>
        </p:nvSpPr>
        <p:spPr>
          <a:xfrm>
            <a:off x="7319858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F.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0ADE9EC4-A26A-6249-A9B5-F66E7C2C0C00}"/>
              </a:ext>
            </a:extLst>
          </p:cNvPr>
          <p:cNvSpPr txBox="1"/>
          <p:nvPr/>
        </p:nvSpPr>
        <p:spPr>
          <a:xfrm>
            <a:off x="8494419" y="6521204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G.</a:t>
            </a:r>
          </a:p>
        </p:txBody>
      </p:sp>
      <p:sp>
        <p:nvSpPr>
          <p:cNvPr id="35" name="Action Button: Home 34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xmlns="" id="{4611B966-8831-694F-94C9-0EE49A1C99E5}"/>
              </a:ext>
            </a:extLst>
          </p:cNvPr>
          <p:cNvSpPr/>
          <p:nvPr/>
        </p:nvSpPr>
        <p:spPr>
          <a:xfrm>
            <a:off x="11423374" y="152400"/>
            <a:ext cx="560879" cy="496957"/>
          </a:xfrm>
          <a:prstGeom prst="actionButtonHome">
            <a:avLst/>
          </a:prstGeom>
          <a:solidFill>
            <a:srgbClr val="146278"/>
          </a:solidFill>
          <a:ln>
            <a:solidFill>
              <a:schemeClr val="bg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28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age result for late primary follicle under microscope">
            <a:extLst>
              <a:ext uri="{FF2B5EF4-FFF2-40B4-BE49-F238E27FC236}">
                <a16:creationId xmlns:a16="http://schemas.microsoft.com/office/drawing/2014/main" xmlns="" id="{2829A147-ABAA-944A-90F0-FF4B074D851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72" y="757843"/>
            <a:ext cx="4663440" cy="4663440"/>
          </a:xfrm>
          <a:prstGeom prst="ellipse">
            <a:avLst/>
          </a:prstGeom>
          <a:noFill/>
          <a:effectLst>
            <a:glow rad="647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Donut 23">
            <a:extLst>
              <a:ext uri="{FF2B5EF4-FFF2-40B4-BE49-F238E27FC236}">
                <a16:creationId xmlns:a16="http://schemas.microsoft.com/office/drawing/2014/main" xmlns="" id="{64FA104A-EF4E-F946-A2DE-5A373E4537A7}"/>
              </a:ext>
            </a:extLst>
          </p:cNvPr>
          <p:cNvSpPr/>
          <p:nvPr/>
        </p:nvSpPr>
        <p:spPr>
          <a:xfrm rot="635707">
            <a:off x="1999571" y="900338"/>
            <a:ext cx="3088840" cy="3869954"/>
          </a:xfrm>
          <a:custGeom>
            <a:avLst/>
            <a:gdLst>
              <a:gd name="connsiteX0" fmla="*/ 0 w 3088839"/>
              <a:gd name="connsiteY0" fmla="*/ 1934977 h 3869953"/>
              <a:gd name="connsiteX1" fmla="*/ 1544420 w 3088839"/>
              <a:gd name="connsiteY1" fmla="*/ 0 h 3869953"/>
              <a:gd name="connsiteX2" fmla="*/ 3088840 w 3088839"/>
              <a:gd name="connsiteY2" fmla="*/ 1934977 h 3869953"/>
              <a:gd name="connsiteX3" fmla="*/ 1544420 w 3088839"/>
              <a:gd name="connsiteY3" fmla="*/ 3869954 h 3869953"/>
              <a:gd name="connsiteX4" fmla="*/ 0 w 3088839"/>
              <a:gd name="connsiteY4" fmla="*/ 1934977 h 3869953"/>
              <a:gd name="connsiteX5" fmla="*/ 513118 w 3088839"/>
              <a:gd name="connsiteY5" fmla="*/ 1934977 h 3869953"/>
              <a:gd name="connsiteX6" fmla="*/ 1544420 w 3088839"/>
              <a:gd name="connsiteY6" fmla="*/ 3356836 h 3869953"/>
              <a:gd name="connsiteX7" fmla="*/ 2575722 w 3088839"/>
              <a:gd name="connsiteY7" fmla="*/ 1934977 h 3869953"/>
              <a:gd name="connsiteX8" fmla="*/ 1544420 w 3088839"/>
              <a:gd name="connsiteY8" fmla="*/ 513118 h 3869953"/>
              <a:gd name="connsiteX9" fmla="*/ 513118 w 3088839"/>
              <a:gd name="connsiteY9" fmla="*/ 1934977 h 3869953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13118 w 3088840"/>
              <a:gd name="connsiteY5" fmla="*/ 1934977 h 3869954"/>
              <a:gd name="connsiteX6" fmla="*/ 1470056 w 3088840"/>
              <a:gd name="connsiteY6" fmla="*/ 3067400 h 3869954"/>
              <a:gd name="connsiteX7" fmla="*/ 2575722 w 3088840"/>
              <a:gd name="connsiteY7" fmla="*/ 1934977 h 3869954"/>
              <a:gd name="connsiteX8" fmla="*/ 1544420 w 3088840"/>
              <a:gd name="connsiteY8" fmla="*/ 513118 h 3869954"/>
              <a:gd name="connsiteX9" fmla="*/ 513118 w 3088840"/>
              <a:gd name="connsiteY9" fmla="*/ 1934977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43058 w 3088840"/>
              <a:gd name="connsiteY5" fmla="*/ 1878819 h 3869954"/>
              <a:gd name="connsiteX6" fmla="*/ 1470056 w 3088840"/>
              <a:gd name="connsiteY6" fmla="*/ 3067400 h 3869954"/>
              <a:gd name="connsiteX7" fmla="*/ 2575722 w 3088840"/>
              <a:gd name="connsiteY7" fmla="*/ 1934977 h 3869954"/>
              <a:gd name="connsiteX8" fmla="*/ 1544420 w 3088840"/>
              <a:gd name="connsiteY8" fmla="*/ 513118 h 3869954"/>
              <a:gd name="connsiteX9" fmla="*/ 543058 w 3088840"/>
              <a:gd name="connsiteY9" fmla="*/ 1878819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615733 w 3088840"/>
              <a:gd name="connsiteY5" fmla="*/ 1834891 h 3869954"/>
              <a:gd name="connsiteX6" fmla="*/ 1470056 w 3088840"/>
              <a:gd name="connsiteY6" fmla="*/ 3067400 h 3869954"/>
              <a:gd name="connsiteX7" fmla="*/ 2575722 w 3088840"/>
              <a:gd name="connsiteY7" fmla="*/ 1934977 h 3869954"/>
              <a:gd name="connsiteX8" fmla="*/ 1544420 w 3088840"/>
              <a:gd name="connsiteY8" fmla="*/ 513118 h 3869954"/>
              <a:gd name="connsiteX9" fmla="*/ 615733 w 3088840"/>
              <a:gd name="connsiteY9" fmla="*/ 1834891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615733 w 3088840"/>
              <a:gd name="connsiteY5" fmla="*/ 1834891 h 3869954"/>
              <a:gd name="connsiteX6" fmla="*/ 1470056 w 3088840"/>
              <a:gd name="connsiteY6" fmla="*/ 3067400 h 3869954"/>
              <a:gd name="connsiteX7" fmla="*/ 2575722 w 3088840"/>
              <a:gd name="connsiteY7" fmla="*/ 1934977 h 3869954"/>
              <a:gd name="connsiteX8" fmla="*/ 1544420 w 3088840"/>
              <a:gd name="connsiteY8" fmla="*/ 513118 h 3869954"/>
              <a:gd name="connsiteX9" fmla="*/ 615733 w 3088840"/>
              <a:gd name="connsiteY9" fmla="*/ 1834891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615733 w 3088840"/>
              <a:gd name="connsiteY5" fmla="*/ 1834891 h 3869954"/>
              <a:gd name="connsiteX6" fmla="*/ 1470056 w 3088840"/>
              <a:gd name="connsiteY6" fmla="*/ 3067400 h 3869954"/>
              <a:gd name="connsiteX7" fmla="*/ 2575722 w 3088840"/>
              <a:gd name="connsiteY7" fmla="*/ 1934977 h 3869954"/>
              <a:gd name="connsiteX8" fmla="*/ 1544420 w 3088840"/>
              <a:gd name="connsiteY8" fmla="*/ 513118 h 3869954"/>
              <a:gd name="connsiteX9" fmla="*/ 615733 w 3088840"/>
              <a:gd name="connsiteY9" fmla="*/ 1834891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615733 w 3088840"/>
              <a:gd name="connsiteY5" fmla="*/ 1834891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615733 w 3088840"/>
              <a:gd name="connsiteY9" fmla="*/ 1834891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52889 w 3088840"/>
              <a:gd name="connsiteY5" fmla="*/ 1986489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52889 w 3088840"/>
              <a:gd name="connsiteY9" fmla="*/ 1986489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52889 w 3088840"/>
              <a:gd name="connsiteY5" fmla="*/ 1986489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52889 w 3088840"/>
              <a:gd name="connsiteY9" fmla="*/ 1986489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52889 w 3088840"/>
              <a:gd name="connsiteY5" fmla="*/ 1986489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52889 w 3088840"/>
              <a:gd name="connsiteY9" fmla="*/ 1986489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514415 w 3088840"/>
              <a:gd name="connsiteY7" fmla="*/ 1887756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514415 w 3088840"/>
              <a:gd name="connsiteY7" fmla="*/ 1887756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514415 w 3088840"/>
              <a:gd name="connsiteY7" fmla="*/ 1887756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8840" h="3869954">
                <a:moveTo>
                  <a:pt x="0" y="1934977"/>
                </a:moveTo>
                <a:cubicBezTo>
                  <a:pt x="0" y="866319"/>
                  <a:pt x="691460" y="0"/>
                  <a:pt x="1544420" y="0"/>
                </a:cubicBezTo>
                <a:cubicBezTo>
                  <a:pt x="2397380" y="0"/>
                  <a:pt x="3088840" y="866319"/>
                  <a:pt x="3088840" y="1934977"/>
                </a:cubicBezTo>
                <a:cubicBezTo>
                  <a:pt x="3088840" y="3003635"/>
                  <a:pt x="2397380" y="3869954"/>
                  <a:pt x="1544420" y="3869954"/>
                </a:cubicBezTo>
                <a:cubicBezTo>
                  <a:pt x="691460" y="3869954"/>
                  <a:pt x="0" y="3003635"/>
                  <a:pt x="0" y="1934977"/>
                </a:cubicBezTo>
                <a:close/>
                <a:moveTo>
                  <a:pt x="580783" y="2005592"/>
                </a:moveTo>
                <a:cubicBezTo>
                  <a:pt x="802308" y="3033167"/>
                  <a:pt x="1147784" y="3087039"/>
                  <a:pt x="1470056" y="3067400"/>
                </a:cubicBezTo>
                <a:cubicBezTo>
                  <a:pt x="1792328" y="3047761"/>
                  <a:pt x="2457742" y="2987634"/>
                  <a:pt x="2514415" y="1887756"/>
                </a:cubicBezTo>
                <a:cubicBezTo>
                  <a:pt x="2514415" y="1102485"/>
                  <a:pt x="2030461" y="426365"/>
                  <a:pt x="1544420" y="513118"/>
                </a:cubicBezTo>
                <a:cubicBezTo>
                  <a:pt x="1058379" y="599871"/>
                  <a:pt x="359258" y="978017"/>
                  <a:pt x="580783" y="2005592"/>
                </a:cubicBezTo>
                <a:close/>
              </a:path>
            </a:pathLst>
          </a:custGeom>
          <a:solidFill>
            <a:schemeClr val="accent1">
              <a:lumMod val="75000"/>
              <a:alpha val="38824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048A7F81-4BFF-C440-A220-2E9A35E55B67}"/>
              </a:ext>
            </a:extLst>
          </p:cNvPr>
          <p:cNvSpPr/>
          <p:nvPr/>
        </p:nvSpPr>
        <p:spPr>
          <a:xfrm rot="635707">
            <a:off x="2650686" y="1505776"/>
            <a:ext cx="1786610" cy="2418347"/>
          </a:xfrm>
          <a:prstGeom prst="ellipse">
            <a:avLst/>
          </a:prstGeom>
          <a:solidFill>
            <a:srgbClr val="C00000">
              <a:alpha val="41961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nut 19">
            <a:extLst>
              <a:ext uri="{FF2B5EF4-FFF2-40B4-BE49-F238E27FC236}">
                <a16:creationId xmlns:a16="http://schemas.microsoft.com/office/drawing/2014/main" xmlns="" id="{A3E804C4-83F9-924B-80F8-105E1DEF5012}"/>
              </a:ext>
            </a:extLst>
          </p:cNvPr>
          <p:cNvSpPr/>
          <p:nvPr/>
        </p:nvSpPr>
        <p:spPr>
          <a:xfrm rot="635707">
            <a:off x="2583406" y="1408564"/>
            <a:ext cx="1923968" cy="2574552"/>
          </a:xfrm>
          <a:prstGeom prst="donut">
            <a:avLst>
              <a:gd name="adj" fmla="val 3420"/>
            </a:avLst>
          </a:prstGeom>
          <a:solidFill>
            <a:srgbClr val="BE8F00">
              <a:alpha val="89804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3FB7234-9809-5547-9CC0-0F8293EB51A7}"/>
              </a:ext>
            </a:extLst>
          </p:cNvPr>
          <p:cNvSpPr/>
          <p:nvPr/>
        </p:nvSpPr>
        <p:spPr>
          <a:xfrm>
            <a:off x="6127721" y="757843"/>
            <a:ext cx="569868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0" i="0" dirty="0"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B. Primary Follicle</a:t>
            </a:r>
          </a:p>
          <a:p>
            <a:pPr fontAlgn="base"/>
            <a:endParaRPr lang="en-US" b="0" i="0" dirty="0">
              <a:solidFill>
                <a:schemeClr val="bg1"/>
              </a:solidFill>
              <a:effectLst/>
            </a:endParaRPr>
          </a:p>
          <a:p>
            <a:pPr fontAlgn="base"/>
            <a:r>
              <a:rPr lang="en-US" b="0" i="0" dirty="0"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This is a primary follicle. It consists of a single oocyte surrounded by a glycoprotein coating called the</a:t>
            </a:r>
            <a:r>
              <a:rPr lang="en-US" b="0" i="0" dirty="0">
                <a:solidFill>
                  <a:srgbClr val="ED1E00"/>
                </a:solidFill>
                <a:effectLst/>
                <a:latin typeface="Comic Sans MS" panose="030F0902030302020204" pitchFamily="66" charset="0"/>
              </a:rPr>
              <a:t> </a:t>
            </a:r>
            <a:r>
              <a:rPr lang="en-US" b="0" i="0" dirty="0">
                <a:solidFill>
                  <a:schemeClr val="accent4">
                    <a:lumMod val="75000"/>
                  </a:schemeClr>
                </a:solidFill>
                <a:effectLst/>
                <a:latin typeface="Comic Sans MS" panose="030F0902030302020204" pitchFamily="66" charset="0"/>
              </a:rPr>
              <a:t>zona pellucida </a:t>
            </a:r>
            <a:r>
              <a:rPr lang="en-US" b="0" i="0" dirty="0"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(a recognition coating for sperm cells). The </a:t>
            </a:r>
            <a:r>
              <a:rPr lang="en-US" b="0" i="0" dirty="0">
                <a:solidFill>
                  <a:srgbClr val="C00000"/>
                </a:solidFill>
                <a:effectLst/>
                <a:latin typeface="Comic Sans MS" panose="030F0902030302020204" pitchFamily="66" charset="0"/>
              </a:rPr>
              <a:t>oocyte</a:t>
            </a:r>
            <a:r>
              <a:rPr lang="en-US" b="0" i="0" dirty="0"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 is surrounded by a layer of </a:t>
            </a:r>
            <a:r>
              <a:rPr 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902030302020204" pitchFamily="66" charset="0"/>
              </a:rPr>
              <a:t>granulosa cells </a:t>
            </a:r>
            <a:r>
              <a:rPr lang="en-US" b="0" i="0" dirty="0"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(cuboidal/cube shaped cells) .</a:t>
            </a:r>
            <a:endParaRPr lang="en-US" b="0" i="0" dirty="0">
              <a:solidFill>
                <a:schemeClr val="bg1"/>
              </a:solidFill>
              <a:effectLst/>
            </a:endParaRPr>
          </a:p>
          <a:p>
            <a:pPr fontAlgn="base"/>
            <a:r>
              <a:rPr lang="en-US" b="0" i="0" dirty="0"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​</a:t>
            </a:r>
            <a:endParaRPr lang="en-US" b="0" i="0" dirty="0">
              <a:solidFill>
                <a:schemeClr val="bg1"/>
              </a:solidFill>
              <a:effectLst/>
            </a:endParaRPr>
          </a:p>
          <a:p>
            <a:pPr fontAlgn="base"/>
            <a:r>
              <a:rPr lang="en-US" b="0" i="0" dirty="0"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Primary follicle development is triggered at the start of the menstrual cycle. The oocyte is developing follicle-stimulating hormone (FSH) receptors. FSH is used to trigger ovulation (the release of the egg into the Fallopian tubes and uterus, where it can potentially be fertilized).</a:t>
            </a:r>
            <a:endParaRPr lang="en-US" b="0" i="0" dirty="0">
              <a:solidFill>
                <a:schemeClr val="bg1"/>
              </a:solidFill>
              <a:effectLst/>
            </a:endParaRPr>
          </a:p>
          <a:p>
            <a:pPr fontAlgn="base"/>
            <a:r>
              <a:rPr lang="en-US" b="0" i="0" dirty="0"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​</a:t>
            </a:r>
            <a:endParaRPr lang="en-US" b="0" i="0" dirty="0">
              <a:solidFill>
                <a:schemeClr val="bg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Scroll over the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46278"/>
                </a:solidFill>
                <a:effectLst/>
                <a:latin typeface="Comic Sans MS" panose="030F0902030302020204" pitchFamily="66" charset="0"/>
              </a:rPr>
              <a:t>microscope image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to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 identify these features.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5BAB456-D1C2-B845-B2F4-29B084C06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705" y="544980"/>
            <a:ext cx="628650" cy="67945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21B9FDA0-FEB2-4F48-A963-090B7BB4DBD0}"/>
              </a:ext>
            </a:extLst>
          </p:cNvPr>
          <p:cNvSpPr txBox="1"/>
          <p:nvPr/>
        </p:nvSpPr>
        <p:spPr>
          <a:xfrm>
            <a:off x="11445396" y="629470"/>
            <a:ext cx="56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mic Sans MS" panose="030F0902030302020204" pitchFamily="66" charset="0"/>
              </a:rPr>
              <a:t>Home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44503E9F-E201-4141-8C92-D04FA59789F3}"/>
              </a:ext>
            </a:extLst>
          </p:cNvPr>
          <p:cNvGrpSpPr/>
          <p:nvPr/>
        </p:nvGrpSpPr>
        <p:grpSpPr>
          <a:xfrm>
            <a:off x="3159048" y="5740171"/>
            <a:ext cx="5870958" cy="856588"/>
            <a:chOff x="2981226" y="5740171"/>
            <a:chExt cx="5870958" cy="85658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0C153A63-F833-FF47-88D8-C7122093FD8C}"/>
                </a:ext>
              </a:extLst>
            </p:cNvPr>
            <p:cNvGrpSpPr/>
            <p:nvPr/>
          </p:nvGrpSpPr>
          <p:grpSpPr>
            <a:xfrm>
              <a:off x="2981226" y="5740171"/>
              <a:ext cx="5870958" cy="856588"/>
              <a:chOff x="2981226" y="5740171"/>
              <a:chExt cx="5870958" cy="856588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xmlns="" id="{E09E411F-42B3-DB4C-B257-C92B2AF910BF}"/>
                  </a:ext>
                </a:extLst>
              </p:cNvPr>
              <p:cNvGrpSpPr/>
              <p:nvPr/>
            </p:nvGrpSpPr>
            <p:grpSpPr>
              <a:xfrm>
                <a:off x="2981226" y="5740171"/>
                <a:ext cx="5870958" cy="856588"/>
                <a:chOff x="2939657" y="5833482"/>
                <a:chExt cx="5870958" cy="856588"/>
              </a:xfrm>
            </p:grpSpPr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xmlns="" id="{1FEE1869-5A54-C644-BBD2-A07562DAAE2B}"/>
                    </a:ext>
                  </a:extLst>
                </p:cNvPr>
                <p:cNvSpPr/>
                <p:nvPr/>
              </p:nvSpPr>
              <p:spPr>
                <a:xfrm>
                  <a:off x="3111928" y="5960433"/>
                  <a:ext cx="5698687" cy="673801"/>
                </a:xfrm>
                <a:custGeom>
                  <a:avLst/>
                  <a:gdLst>
                    <a:gd name="connsiteX0" fmla="*/ 1650077 w 5698687"/>
                    <a:gd name="connsiteY0" fmla="*/ 762 h 673801"/>
                    <a:gd name="connsiteX1" fmla="*/ 2349766 w 5698687"/>
                    <a:gd name="connsiteY1" fmla="*/ 762 h 673801"/>
                    <a:gd name="connsiteX2" fmla="*/ 2349766 w 5698687"/>
                    <a:gd name="connsiteY2" fmla="*/ 673799 h 673801"/>
                    <a:gd name="connsiteX3" fmla="*/ 1650077 w 5698687"/>
                    <a:gd name="connsiteY3" fmla="*/ 673799 h 673801"/>
                    <a:gd name="connsiteX4" fmla="*/ 1002872 w 5698687"/>
                    <a:gd name="connsiteY4" fmla="*/ 762 h 673801"/>
                    <a:gd name="connsiteX5" fmla="*/ 1648968 w 5698687"/>
                    <a:gd name="connsiteY5" fmla="*/ 762 h 673801"/>
                    <a:gd name="connsiteX6" fmla="*/ 1648968 w 5698687"/>
                    <a:gd name="connsiteY6" fmla="*/ 673799 h 673801"/>
                    <a:gd name="connsiteX7" fmla="*/ 1002872 w 5698687"/>
                    <a:gd name="connsiteY7" fmla="*/ 673799 h 673801"/>
                    <a:gd name="connsiteX8" fmla="*/ 501447 w 5698687"/>
                    <a:gd name="connsiteY8" fmla="*/ 762 h 673801"/>
                    <a:gd name="connsiteX9" fmla="*/ 1000653 w 5698687"/>
                    <a:gd name="connsiteY9" fmla="*/ 762 h 673801"/>
                    <a:gd name="connsiteX10" fmla="*/ 1000653 w 5698687"/>
                    <a:gd name="connsiteY10" fmla="*/ 673799 h 673801"/>
                    <a:gd name="connsiteX11" fmla="*/ 501447 w 5698687"/>
                    <a:gd name="connsiteY11" fmla="*/ 673799 h 673801"/>
                    <a:gd name="connsiteX12" fmla="*/ 0 w 5698687"/>
                    <a:gd name="connsiteY12" fmla="*/ 762 h 673801"/>
                    <a:gd name="connsiteX13" fmla="*/ 499206 w 5698687"/>
                    <a:gd name="connsiteY13" fmla="*/ 762 h 673801"/>
                    <a:gd name="connsiteX14" fmla="*/ 499206 w 5698687"/>
                    <a:gd name="connsiteY14" fmla="*/ 673799 h 673801"/>
                    <a:gd name="connsiteX15" fmla="*/ 0 w 5698687"/>
                    <a:gd name="connsiteY15" fmla="*/ 673799 h 673801"/>
                    <a:gd name="connsiteX16" fmla="*/ 3336373 w 5698687"/>
                    <a:gd name="connsiteY16" fmla="*/ 761 h 673801"/>
                    <a:gd name="connsiteX17" fmla="*/ 4944081 w 5698687"/>
                    <a:gd name="connsiteY17" fmla="*/ 761 h 673801"/>
                    <a:gd name="connsiteX18" fmla="*/ 4944081 w 5698687"/>
                    <a:gd name="connsiteY18" fmla="*/ 673037 h 673801"/>
                    <a:gd name="connsiteX19" fmla="*/ 4947898 w 5698687"/>
                    <a:gd name="connsiteY19" fmla="*/ 673037 h 673801"/>
                    <a:gd name="connsiteX20" fmla="*/ 4947898 w 5698687"/>
                    <a:gd name="connsiteY20" fmla="*/ 673798 h 673801"/>
                    <a:gd name="connsiteX21" fmla="*/ 3336373 w 5698687"/>
                    <a:gd name="connsiteY21" fmla="*/ 673798 h 673801"/>
                    <a:gd name="connsiteX22" fmla="*/ 3336373 w 5698687"/>
                    <a:gd name="connsiteY22" fmla="*/ 673801 h 673801"/>
                    <a:gd name="connsiteX23" fmla="*/ 2351984 w 5698687"/>
                    <a:gd name="connsiteY23" fmla="*/ 673801 h 673801"/>
                    <a:gd name="connsiteX24" fmla="*/ 2351984 w 5698687"/>
                    <a:gd name="connsiteY24" fmla="*/ 764 h 673801"/>
                    <a:gd name="connsiteX25" fmla="*/ 3336373 w 5698687"/>
                    <a:gd name="connsiteY25" fmla="*/ 764 h 673801"/>
                    <a:gd name="connsiteX26" fmla="*/ 4944081 w 5698687"/>
                    <a:gd name="connsiteY26" fmla="*/ 0 h 673801"/>
                    <a:gd name="connsiteX27" fmla="*/ 5698687 w 5698687"/>
                    <a:gd name="connsiteY27" fmla="*/ 0 h 673801"/>
                    <a:gd name="connsiteX28" fmla="*/ 5698687 w 5698687"/>
                    <a:gd name="connsiteY28" fmla="*/ 673037 h 673801"/>
                    <a:gd name="connsiteX29" fmla="*/ 4947898 w 5698687"/>
                    <a:gd name="connsiteY29" fmla="*/ 673037 h 673801"/>
                    <a:gd name="connsiteX30" fmla="*/ 4947898 w 5698687"/>
                    <a:gd name="connsiteY30" fmla="*/ 761 h 673801"/>
                    <a:gd name="connsiteX31" fmla="*/ 4944081 w 5698687"/>
                    <a:gd name="connsiteY31" fmla="*/ 761 h 673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698687" h="673801">
                      <a:moveTo>
                        <a:pt x="1650077" y="762"/>
                      </a:moveTo>
                      <a:lnTo>
                        <a:pt x="2349766" y="762"/>
                      </a:lnTo>
                      <a:lnTo>
                        <a:pt x="2349766" y="673799"/>
                      </a:lnTo>
                      <a:lnTo>
                        <a:pt x="1650077" y="673799"/>
                      </a:lnTo>
                      <a:close/>
                      <a:moveTo>
                        <a:pt x="1002872" y="762"/>
                      </a:moveTo>
                      <a:lnTo>
                        <a:pt x="1648968" y="762"/>
                      </a:lnTo>
                      <a:lnTo>
                        <a:pt x="1648968" y="673799"/>
                      </a:lnTo>
                      <a:lnTo>
                        <a:pt x="1002872" y="673799"/>
                      </a:lnTo>
                      <a:close/>
                      <a:moveTo>
                        <a:pt x="501447" y="762"/>
                      </a:moveTo>
                      <a:lnTo>
                        <a:pt x="1000653" y="762"/>
                      </a:lnTo>
                      <a:lnTo>
                        <a:pt x="1000653" y="673799"/>
                      </a:lnTo>
                      <a:lnTo>
                        <a:pt x="501447" y="673799"/>
                      </a:lnTo>
                      <a:close/>
                      <a:moveTo>
                        <a:pt x="0" y="762"/>
                      </a:moveTo>
                      <a:lnTo>
                        <a:pt x="499206" y="762"/>
                      </a:lnTo>
                      <a:lnTo>
                        <a:pt x="499206" y="673799"/>
                      </a:lnTo>
                      <a:lnTo>
                        <a:pt x="0" y="673799"/>
                      </a:lnTo>
                      <a:close/>
                      <a:moveTo>
                        <a:pt x="3336373" y="761"/>
                      </a:moveTo>
                      <a:lnTo>
                        <a:pt x="4944081" y="761"/>
                      </a:lnTo>
                      <a:lnTo>
                        <a:pt x="4944081" y="673037"/>
                      </a:lnTo>
                      <a:lnTo>
                        <a:pt x="4947898" y="673037"/>
                      </a:lnTo>
                      <a:lnTo>
                        <a:pt x="4947898" y="673798"/>
                      </a:lnTo>
                      <a:lnTo>
                        <a:pt x="3336373" y="673798"/>
                      </a:lnTo>
                      <a:lnTo>
                        <a:pt x="3336373" y="673801"/>
                      </a:lnTo>
                      <a:lnTo>
                        <a:pt x="2351984" y="673801"/>
                      </a:lnTo>
                      <a:lnTo>
                        <a:pt x="2351984" y="764"/>
                      </a:lnTo>
                      <a:lnTo>
                        <a:pt x="3336373" y="764"/>
                      </a:lnTo>
                      <a:close/>
                      <a:moveTo>
                        <a:pt x="4944081" y="0"/>
                      </a:moveTo>
                      <a:lnTo>
                        <a:pt x="5698687" y="0"/>
                      </a:lnTo>
                      <a:lnTo>
                        <a:pt x="5698687" y="673037"/>
                      </a:lnTo>
                      <a:lnTo>
                        <a:pt x="4947898" y="673037"/>
                      </a:lnTo>
                      <a:lnTo>
                        <a:pt x="4947898" y="761"/>
                      </a:lnTo>
                      <a:lnTo>
                        <a:pt x="4944081" y="761"/>
                      </a:lnTo>
                      <a:close/>
                    </a:path>
                  </a:pathLst>
                </a:custGeom>
                <a:noFill/>
                <a:ln>
                  <a:solidFill>
                    <a:srgbClr val="14627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xmlns="" id="{2CBD1FDA-1E37-324C-BCD3-8693C5BD70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39657" y="5833482"/>
                  <a:ext cx="5864331" cy="856588"/>
                </a:xfrm>
                <a:prstGeom prst="rect">
                  <a:avLst/>
                </a:prstGeom>
              </p:spPr>
            </p:pic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xmlns="" id="{E65FA0C7-8087-1643-AE57-C250FC5C5EDF}"/>
                    </a:ext>
                  </a:extLst>
                </p:cNvPr>
                <p:cNvSpPr/>
                <p:nvPr/>
              </p:nvSpPr>
              <p:spPr>
                <a:xfrm>
                  <a:off x="5463912" y="5961197"/>
                  <a:ext cx="984389" cy="673037"/>
                </a:xfrm>
                <a:prstGeom prst="rect">
                  <a:avLst/>
                </a:prstGeom>
                <a:noFill/>
                <a:ln>
                  <a:solidFill>
                    <a:srgbClr val="14627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C750E8C0-F07E-E94F-AE0B-C406659A2E1D}"/>
                  </a:ext>
                </a:extLst>
              </p:cNvPr>
              <p:cNvSpPr/>
              <p:nvPr/>
            </p:nvSpPr>
            <p:spPr>
              <a:xfrm>
                <a:off x="3863711" y="6190827"/>
                <a:ext cx="152663" cy="153107"/>
              </a:xfrm>
              <a:prstGeom prst="ellipse">
                <a:avLst/>
              </a:prstGeom>
              <a:solidFill>
                <a:srgbClr val="E5BDD9"/>
              </a:solidFill>
              <a:ln>
                <a:solidFill>
                  <a:srgbClr val="E5BD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A5CBCACA-4FD3-E746-B03C-F0E8146BCFE5}"/>
                  </a:ext>
                </a:extLst>
              </p:cNvPr>
              <p:cNvSpPr/>
              <p:nvPr/>
            </p:nvSpPr>
            <p:spPr>
              <a:xfrm>
                <a:off x="4422968" y="6236964"/>
                <a:ext cx="179511" cy="170609"/>
              </a:xfrm>
              <a:prstGeom prst="ellipse">
                <a:avLst/>
              </a:prstGeom>
              <a:solidFill>
                <a:srgbClr val="E5BDD9"/>
              </a:solidFill>
              <a:ln>
                <a:solidFill>
                  <a:srgbClr val="E5BD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xmlns="" id="{69CFD40F-A3AF-E34C-B116-C79385DA651F}"/>
                  </a:ext>
                </a:extLst>
              </p:cNvPr>
              <p:cNvSpPr/>
              <p:nvPr/>
            </p:nvSpPr>
            <p:spPr>
              <a:xfrm>
                <a:off x="3925566" y="6279587"/>
                <a:ext cx="58049" cy="54894"/>
              </a:xfrm>
              <a:prstGeom prst="ellipse">
                <a:avLst/>
              </a:prstGeom>
              <a:solidFill>
                <a:srgbClr val="621760"/>
              </a:solidFill>
              <a:ln>
                <a:solidFill>
                  <a:srgbClr val="621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AFB62B93-DA77-0F42-9B26-AF21C79B48A7}"/>
                  </a:ext>
                </a:extLst>
              </p:cNvPr>
              <p:cNvSpPr/>
              <p:nvPr/>
            </p:nvSpPr>
            <p:spPr>
              <a:xfrm>
                <a:off x="4483465" y="6347308"/>
                <a:ext cx="58049" cy="54894"/>
              </a:xfrm>
              <a:prstGeom prst="ellipse">
                <a:avLst/>
              </a:prstGeom>
              <a:solidFill>
                <a:srgbClr val="621760"/>
              </a:solidFill>
              <a:ln>
                <a:solidFill>
                  <a:srgbClr val="621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Action Button: Custom 49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xmlns="" id="{022AB6BC-D74D-CE4C-974C-31D8FECCA4CF}"/>
                </a:ext>
              </a:extLst>
            </p:cNvPr>
            <p:cNvSpPr/>
            <p:nvPr/>
          </p:nvSpPr>
          <p:spPr>
            <a:xfrm>
              <a:off x="4192100" y="5931772"/>
              <a:ext cx="591513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ction Button: Custom 50">
              <a:hlinkClick r:id="rId7" action="ppaction://hlinksldjump" highlightClick="1"/>
              <a:extLst>
                <a:ext uri="{FF2B5EF4-FFF2-40B4-BE49-F238E27FC236}">
                  <a16:creationId xmlns:a16="http://schemas.microsoft.com/office/drawing/2014/main" xmlns="" id="{4092BE6D-FF47-A740-9387-BEEF64F64E16}"/>
                </a:ext>
              </a:extLst>
            </p:cNvPr>
            <p:cNvSpPr/>
            <p:nvPr/>
          </p:nvSpPr>
          <p:spPr>
            <a:xfrm>
              <a:off x="3189968" y="5931773"/>
              <a:ext cx="432714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Action Button: Custom 51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xmlns="" id="{114B8DE7-FF7A-054C-A52B-B7A26036EC37}"/>
                </a:ext>
              </a:extLst>
            </p:cNvPr>
            <p:cNvSpPr/>
            <p:nvPr/>
          </p:nvSpPr>
          <p:spPr>
            <a:xfrm>
              <a:off x="3696633" y="5931774"/>
              <a:ext cx="432714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Action Button: Custom 52">
              <a:hlinkClick r:id="rId9" action="ppaction://hlinksldjump" highlightClick="1"/>
              <a:extLst>
                <a:ext uri="{FF2B5EF4-FFF2-40B4-BE49-F238E27FC236}">
                  <a16:creationId xmlns:a16="http://schemas.microsoft.com/office/drawing/2014/main" xmlns="" id="{E738A353-FF00-364B-81D0-7D674B5C7572}"/>
                </a:ext>
              </a:extLst>
            </p:cNvPr>
            <p:cNvSpPr/>
            <p:nvPr/>
          </p:nvSpPr>
          <p:spPr>
            <a:xfrm>
              <a:off x="4847172" y="5921522"/>
              <a:ext cx="591513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Action Button: Custom 53">
              <a:hlinkClick r:id="rId10" action="ppaction://hlinksldjump" highlightClick="1"/>
              <a:extLst>
                <a:ext uri="{FF2B5EF4-FFF2-40B4-BE49-F238E27FC236}">
                  <a16:creationId xmlns:a16="http://schemas.microsoft.com/office/drawing/2014/main" xmlns="" id="{9950A7D7-727B-494B-9D22-EB9C7763FBF5}"/>
                </a:ext>
              </a:extLst>
            </p:cNvPr>
            <p:cNvSpPr/>
            <p:nvPr/>
          </p:nvSpPr>
          <p:spPr>
            <a:xfrm>
              <a:off x="5528528" y="5915818"/>
              <a:ext cx="940668" cy="580953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ction Button: Custom 54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9C529B7A-E5A0-244E-AAF4-E3EFC1A096C3}"/>
                </a:ext>
              </a:extLst>
            </p:cNvPr>
            <p:cNvSpPr/>
            <p:nvPr/>
          </p:nvSpPr>
          <p:spPr>
            <a:xfrm>
              <a:off x="6519062" y="5915818"/>
              <a:ext cx="1548697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ction Button: Custom 55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89C2E12D-C2EB-6845-85E8-A7B2B782FE40}"/>
                </a:ext>
              </a:extLst>
            </p:cNvPr>
            <p:cNvSpPr/>
            <p:nvPr/>
          </p:nvSpPr>
          <p:spPr>
            <a:xfrm>
              <a:off x="8133850" y="5899801"/>
              <a:ext cx="708004" cy="59697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Left Arrow 64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34A4B221-397E-EA4C-A9B7-C9494F0A9E9D}"/>
              </a:ext>
            </a:extLst>
          </p:cNvPr>
          <p:cNvSpPr/>
          <p:nvPr/>
        </p:nvSpPr>
        <p:spPr>
          <a:xfrm flipH="1">
            <a:off x="10851808" y="5740171"/>
            <a:ext cx="1161288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Diagnoses</a:t>
            </a:r>
          </a:p>
        </p:txBody>
      </p:sp>
      <p:sp>
        <p:nvSpPr>
          <p:cNvPr id="66" name="Left Arrow 6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xmlns="" id="{0E2E234B-6F14-794F-9F45-80E7732F4B89}"/>
              </a:ext>
            </a:extLst>
          </p:cNvPr>
          <p:cNvSpPr/>
          <p:nvPr/>
        </p:nvSpPr>
        <p:spPr>
          <a:xfrm>
            <a:off x="178904" y="5740172"/>
            <a:ext cx="1158342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Go Back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CED8B78D-0B69-C646-9BE3-FAA6FC8D6282}"/>
              </a:ext>
            </a:extLst>
          </p:cNvPr>
          <p:cNvSpPr txBox="1"/>
          <p:nvPr/>
        </p:nvSpPr>
        <p:spPr>
          <a:xfrm>
            <a:off x="3412950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A.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6E9C8D0B-F2ED-FF4A-9290-A63DA21D36D9}"/>
              </a:ext>
            </a:extLst>
          </p:cNvPr>
          <p:cNvSpPr txBox="1"/>
          <p:nvPr/>
        </p:nvSpPr>
        <p:spPr>
          <a:xfrm>
            <a:off x="3931991" y="6519290"/>
            <a:ext cx="342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B.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BFA63B45-E0F7-2C49-BE25-74FF2800DA19}"/>
              </a:ext>
            </a:extLst>
          </p:cNvPr>
          <p:cNvSpPr txBox="1"/>
          <p:nvPr/>
        </p:nvSpPr>
        <p:spPr>
          <a:xfrm>
            <a:off x="4473954" y="6519290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C.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6657EEB-7A47-EB4D-9FC2-7D517D402F5C}"/>
              </a:ext>
            </a:extLst>
          </p:cNvPr>
          <p:cNvSpPr txBox="1"/>
          <p:nvPr/>
        </p:nvSpPr>
        <p:spPr>
          <a:xfrm>
            <a:off x="5146889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D.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4C35C26-1514-2B40-BAB2-EEE4C2E857DC}"/>
              </a:ext>
            </a:extLst>
          </p:cNvPr>
          <p:cNvSpPr txBox="1"/>
          <p:nvPr/>
        </p:nvSpPr>
        <p:spPr>
          <a:xfrm>
            <a:off x="6049052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E.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585D6CD1-BF64-E842-A087-1DAB4E2998C7}"/>
              </a:ext>
            </a:extLst>
          </p:cNvPr>
          <p:cNvSpPr txBox="1"/>
          <p:nvPr/>
        </p:nvSpPr>
        <p:spPr>
          <a:xfrm>
            <a:off x="7319858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F.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50026888-47DB-3643-94A8-4867AC8B4114}"/>
              </a:ext>
            </a:extLst>
          </p:cNvPr>
          <p:cNvSpPr txBox="1"/>
          <p:nvPr/>
        </p:nvSpPr>
        <p:spPr>
          <a:xfrm>
            <a:off x="8494419" y="6521204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G.</a:t>
            </a:r>
          </a:p>
        </p:txBody>
      </p:sp>
      <p:sp>
        <p:nvSpPr>
          <p:cNvPr id="36" name="Action Button: Home 35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xmlns="" id="{4611B966-8831-694F-94C9-0EE49A1C99E5}"/>
              </a:ext>
            </a:extLst>
          </p:cNvPr>
          <p:cNvSpPr/>
          <p:nvPr/>
        </p:nvSpPr>
        <p:spPr>
          <a:xfrm>
            <a:off x="11423374" y="152400"/>
            <a:ext cx="560879" cy="496957"/>
          </a:xfrm>
          <a:prstGeom prst="actionButtonHome">
            <a:avLst/>
          </a:prstGeom>
          <a:solidFill>
            <a:srgbClr val="146278"/>
          </a:solidFill>
          <a:ln>
            <a:solidFill>
              <a:schemeClr val="bg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74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AC2F8735-C8F6-3D4B-80D7-8A0E47E8009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" y="758952"/>
            <a:ext cx="4663440" cy="4663440"/>
          </a:xfrm>
          <a:prstGeom prst="ellipse">
            <a:avLst/>
          </a:prstGeom>
          <a:effectLst>
            <a:glow rad="6731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26F4B48F-541B-674F-BBDA-D7D0B533F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323" y="985694"/>
            <a:ext cx="5698687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C. Secondary Follicle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This is a secondary follicle.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bg1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The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BE8F00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zona pellucida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is expanding in size around the oocyte, as well as the granulosa layer. The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antrum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, a large fluid-filled sack, is starting to develop.</a:t>
            </a:r>
            <a:r>
              <a:rPr lang="en-US" altLang="en-US" dirty="0">
                <a:solidFill>
                  <a:schemeClr val="bg1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548234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Thecal cells,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which interact with granulosa cells, have started to develop on the outside.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Granulosa cells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convert androgens (male hormones) produced by thecal cells into estradiol, a type of estrogen.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Scroll over the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46278"/>
                </a:solidFill>
                <a:effectLst/>
                <a:latin typeface="Comic Sans MS" panose="030F0902030302020204" pitchFamily="66" charset="0"/>
              </a:rPr>
              <a:t>microscope image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to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 identify these features.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</a:endParaRPr>
          </a:p>
        </p:txBody>
      </p:sp>
      <p:sp>
        <p:nvSpPr>
          <p:cNvPr id="20" name="Oval 19">
            <a:hlinkClick r:id="rId4" action="ppaction://hlinksldjump" highlightClick="1"/>
            <a:hlinkHover r:id="rId5" action="ppaction://hlinksldjump"/>
            <a:extLst>
              <a:ext uri="{FF2B5EF4-FFF2-40B4-BE49-F238E27FC236}">
                <a16:creationId xmlns:a16="http://schemas.microsoft.com/office/drawing/2014/main" xmlns="" id="{55260660-64F7-2045-9C08-0C6D44D9CBD6}"/>
              </a:ext>
            </a:extLst>
          </p:cNvPr>
          <p:cNvSpPr/>
          <p:nvPr/>
        </p:nvSpPr>
        <p:spPr>
          <a:xfrm>
            <a:off x="804672" y="780793"/>
            <a:ext cx="4647259" cy="46889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xmlns="" id="{3B1008A9-3C2E-DE4D-960F-CF0CD6D10B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0686" y="780793"/>
            <a:ext cx="621112" cy="65405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2C0672B-FD12-CF45-8291-B538D18A9D34}"/>
              </a:ext>
            </a:extLst>
          </p:cNvPr>
          <p:cNvSpPr txBox="1"/>
          <p:nvPr/>
        </p:nvSpPr>
        <p:spPr>
          <a:xfrm>
            <a:off x="11445396" y="629470"/>
            <a:ext cx="56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mic Sans MS" panose="030F0902030302020204" pitchFamily="66" charset="0"/>
              </a:rPr>
              <a:t>Home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6417581F-CA7F-9942-B55A-F379E4A93F4A}"/>
              </a:ext>
            </a:extLst>
          </p:cNvPr>
          <p:cNvGrpSpPr/>
          <p:nvPr/>
        </p:nvGrpSpPr>
        <p:grpSpPr>
          <a:xfrm>
            <a:off x="3159048" y="5740171"/>
            <a:ext cx="5870958" cy="856588"/>
            <a:chOff x="2981226" y="5740171"/>
            <a:chExt cx="5870958" cy="85658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41BC0773-2CF6-7046-BB0A-6FE7F0B694B9}"/>
                </a:ext>
              </a:extLst>
            </p:cNvPr>
            <p:cNvGrpSpPr/>
            <p:nvPr/>
          </p:nvGrpSpPr>
          <p:grpSpPr>
            <a:xfrm>
              <a:off x="2981226" y="5740171"/>
              <a:ext cx="5870958" cy="856588"/>
              <a:chOff x="2981226" y="5740171"/>
              <a:chExt cx="5870958" cy="856588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xmlns="" id="{C79A249E-C3E5-4544-85D7-5FAC011EE60F}"/>
                  </a:ext>
                </a:extLst>
              </p:cNvPr>
              <p:cNvGrpSpPr/>
              <p:nvPr/>
            </p:nvGrpSpPr>
            <p:grpSpPr>
              <a:xfrm>
                <a:off x="2981226" y="5740171"/>
                <a:ext cx="5870958" cy="856588"/>
                <a:chOff x="2939657" y="5833482"/>
                <a:chExt cx="5870958" cy="856588"/>
              </a:xfrm>
            </p:grpSpPr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xmlns="" id="{30A36397-7D8B-554B-9356-E78DCCE08D05}"/>
                    </a:ext>
                  </a:extLst>
                </p:cNvPr>
                <p:cNvSpPr/>
                <p:nvPr/>
              </p:nvSpPr>
              <p:spPr>
                <a:xfrm>
                  <a:off x="3111928" y="5960433"/>
                  <a:ext cx="5698687" cy="673801"/>
                </a:xfrm>
                <a:custGeom>
                  <a:avLst/>
                  <a:gdLst>
                    <a:gd name="connsiteX0" fmla="*/ 1650077 w 5698687"/>
                    <a:gd name="connsiteY0" fmla="*/ 762 h 673801"/>
                    <a:gd name="connsiteX1" fmla="*/ 2349766 w 5698687"/>
                    <a:gd name="connsiteY1" fmla="*/ 762 h 673801"/>
                    <a:gd name="connsiteX2" fmla="*/ 2349766 w 5698687"/>
                    <a:gd name="connsiteY2" fmla="*/ 673799 h 673801"/>
                    <a:gd name="connsiteX3" fmla="*/ 1650077 w 5698687"/>
                    <a:gd name="connsiteY3" fmla="*/ 673799 h 673801"/>
                    <a:gd name="connsiteX4" fmla="*/ 1002872 w 5698687"/>
                    <a:gd name="connsiteY4" fmla="*/ 762 h 673801"/>
                    <a:gd name="connsiteX5" fmla="*/ 1648968 w 5698687"/>
                    <a:gd name="connsiteY5" fmla="*/ 762 h 673801"/>
                    <a:gd name="connsiteX6" fmla="*/ 1648968 w 5698687"/>
                    <a:gd name="connsiteY6" fmla="*/ 673799 h 673801"/>
                    <a:gd name="connsiteX7" fmla="*/ 1002872 w 5698687"/>
                    <a:gd name="connsiteY7" fmla="*/ 673799 h 673801"/>
                    <a:gd name="connsiteX8" fmla="*/ 501447 w 5698687"/>
                    <a:gd name="connsiteY8" fmla="*/ 762 h 673801"/>
                    <a:gd name="connsiteX9" fmla="*/ 1000653 w 5698687"/>
                    <a:gd name="connsiteY9" fmla="*/ 762 h 673801"/>
                    <a:gd name="connsiteX10" fmla="*/ 1000653 w 5698687"/>
                    <a:gd name="connsiteY10" fmla="*/ 673799 h 673801"/>
                    <a:gd name="connsiteX11" fmla="*/ 501447 w 5698687"/>
                    <a:gd name="connsiteY11" fmla="*/ 673799 h 673801"/>
                    <a:gd name="connsiteX12" fmla="*/ 0 w 5698687"/>
                    <a:gd name="connsiteY12" fmla="*/ 762 h 673801"/>
                    <a:gd name="connsiteX13" fmla="*/ 499206 w 5698687"/>
                    <a:gd name="connsiteY13" fmla="*/ 762 h 673801"/>
                    <a:gd name="connsiteX14" fmla="*/ 499206 w 5698687"/>
                    <a:gd name="connsiteY14" fmla="*/ 673799 h 673801"/>
                    <a:gd name="connsiteX15" fmla="*/ 0 w 5698687"/>
                    <a:gd name="connsiteY15" fmla="*/ 673799 h 673801"/>
                    <a:gd name="connsiteX16" fmla="*/ 3336373 w 5698687"/>
                    <a:gd name="connsiteY16" fmla="*/ 761 h 673801"/>
                    <a:gd name="connsiteX17" fmla="*/ 4944081 w 5698687"/>
                    <a:gd name="connsiteY17" fmla="*/ 761 h 673801"/>
                    <a:gd name="connsiteX18" fmla="*/ 4944081 w 5698687"/>
                    <a:gd name="connsiteY18" fmla="*/ 673037 h 673801"/>
                    <a:gd name="connsiteX19" fmla="*/ 4947898 w 5698687"/>
                    <a:gd name="connsiteY19" fmla="*/ 673037 h 673801"/>
                    <a:gd name="connsiteX20" fmla="*/ 4947898 w 5698687"/>
                    <a:gd name="connsiteY20" fmla="*/ 673798 h 673801"/>
                    <a:gd name="connsiteX21" fmla="*/ 3336373 w 5698687"/>
                    <a:gd name="connsiteY21" fmla="*/ 673798 h 673801"/>
                    <a:gd name="connsiteX22" fmla="*/ 3336373 w 5698687"/>
                    <a:gd name="connsiteY22" fmla="*/ 673801 h 673801"/>
                    <a:gd name="connsiteX23" fmla="*/ 2351984 w 5698687"/>
                    <a:gd name="connsiteY23" fmla="*/ 673801 h 673801"/>
                    <a:gd name="connsiteX24" fmla="*/ 2351984 w 5698687"/>
                    <a:gd name="connsiteY24" fmla="*/ 764 h 673801"/>
                    <a:gd name="connsiteX25" fmla="*/ 3336373 w 5698687"/>
                    <a:gd name="connsiteY25" fmla="*/ 764 h 673801"/>
                    <a:gd name="connsiteX26" fmla="*/ 4944081 w 5698687"/>
                    <a:gd name="connsiteY26" fmla="*/ 0 h 673801"/>
                    <a:gd name="connsiteX27" fmla="*/ 5698687 w 5698687"/>
                    <a:gd name="connsiteY27" fmla="*/ 0 h 673801"/>
                    <a:gd name="connsiteX28" fmla="*/ 5698687 w 5698687"/>
                    <a:gd name="connsiteY28" fmla="*/ 673037 h 673801"/>
                    <a:gd name="connsiteX29" fmla="*/ 4947898 w 5698687"/>
                    <a:gd name="connsiteY29" fmla="*/ 673037 h 673801"/>
                    <a:gd name="connsiteX30" fmla="*/ 4947898 w 5698687"/>
                    <a:gd name="connsiteY30" fmla="*/ 761 h 673801"/>
                    <a:gd name="connsiteX31" fmla="*/ 4944081 w 5698687"/>
                    <a:gd name="connsiteY31" fmla="*/ 761 h 673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698687" h="673801">
                      <a:moveTo>
                        <a:pt x="1650077" y="762"/>
                      </a:moveTo>
                      <a:lnTo>
                        <a:pt x="2349766" y="762"/>
                      </a:lnTo>
                      <a:lnTo>
                        <a:pt x="2349766" y="673799"/>
                      </a:lnTo>
                      <a:lnTo>
                        <a:pt x="1650077" y="673799"/>
                      </a:lnTo>
                      <a:close/>
                      <a:moveTo>
                        <a:pt x="1002872" y="762"/>
                      </a:moveTo>
                      <a:lnTo>
                        <a:pt x="1648968" y="762"/>
                      </a:lnTo>
                      <a:lnTo>
                        <a:pt x="1648968" y="673799"/>
                      </a:lnTo>
                      <a:lnTo>
                        <a:pt x="1002872" y="673799"/>
                      </a:lnTo>
                      <a:close/>
                      <a:moveTo>
                        <a:pt x="501447" y="762"/>
                      </a:moveTo>
                      <a:lnTo>
                        <a:pt x="1000653" y="762"/>
                      </a:lnTo>
                      <a:lnTo>
                        <a:pt x="1000653" y="673799"/>
                      </a:lnTo>
                      <a:lnTo>
                        <a:pt x="501447" y="673799"/>
                      </a:lnTo>
                      <a:close/>
                      <a:moveTo>
                        <a:pt x="0" y="762"/>
                      </a:moveTo>
                      <a:lnTo>
                        <a:pt x="499206" y="762"/>
                      </a:lnTo>
                      <a:lnTo>
                        <a:pt x="499206" y="673799"/>
                      </a:lnTo>
                      <a:lnTo>
                        <a:pt x="0" y="673799"/>
                      </a:lnTo>
                      <a:close/>
                      <a:moveTo>
                        <a:pt x="3336373" y="761"/>
                      </a:moveTo>
                      <a:lnTo>
                        <a:pt x="4944081" y="761"/>
                      </a:lnTo>
                      <a:lnTo>
                        <a:pt x="4944081" y="673037"/>
                      </a:lnTo>
                      <a:lnTo>
                        <a:pt x="4947898" y="673037"/>
                      </a:lnTo>
                      <a:lnTo>
                        <a:pt x="4947898" y="673798"/>
                      </a:lnTo>
                      <a:lnTo>
                        <a:pt x="3336373" y="673798"/>
                      </a:lnTo>
                      <a:lnTo>
                        <a:pt x="3336373" y="673801"/>
                      </a:lnTo>
                      <a:lnTo>
                        <a:pt x="2351984" y="673801"/>
                      </a:lnTo>
                      <a:lnTo>
                        <a:pt x="2351984" y="764"/>
                      </a:lnTo>
                      <a:lnTo>
                        <a:pt x="3336373" y="764"/>
                      </a:lnTo>
                      <a:close/>
                      <a:moveTo>
                        <a:pt x="4944081" y="0"/>
                      </a:moveTo>
                      <a:lnTo>
                        <a:pt x="5698687" y="0"/>
                      </a:lnTo>
                      <a:lnTo>
                        <a:pt x="5698687" y="673037"/>
                      </a:lnTo>
                      <a:lnTo>
                        <a:pt x="4947898" y="673037"/>
                      </a:lnTo>
                      <a:lnTo>
                        <a:pt x="4947898" y="761"/>
                      </a:lnTo>
                      <a:lnTo>
                        <a:pt x="4944081" y="761"/>
                      </a:lnTo>
                      <a:close/>
                    </a:path>
                  </a:pathLst>
                </a:custGeom>
                <a:noFill/>
                <a:ln>
                  <a:solidFill>
                    <a:srgbClr val="14627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xmlns="" id="{D60B377F-9765-9D4B-BB00-FCE821B847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39657" y="5833482"/>
                  <a:ext cx="5864331" cy="856588"/>
                </a:xfrm>
                <a:prstGeom prst="rect">
                  <a:avLst/>
                </a:prstGeom>
              </p:spPr>
            </p:pic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xmlns="" id="{4DFFC6C5-E9E3-F24D-8629-14AC751C17DC}"/>
                    </a:ext>
                  </a:extLst>
                </p:cNvPr>
                <p:cNvSpPr/>
                <p:nvPr/>
              </p:nvSpPr>
              <p:spPr>
                <a:xfrm>
                  <a:off x="5463912" y="5961197"/>
                  <a:ext cx="984389" cy="673037"/>
                </a:xfrm>
                <a:prstGeom prst="rect">
                  <a:avLst/>
                </a:prstGeom>
                <a:noFill/>
                <a:ln>
                  <a:solidFill>
                    <a:srgbClr val="14627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xmlns="" id="{B42E8BFA-8224-7245-BA12-4E2AEF56821E}"/>
                  </a:ext>
                </a:extLst>
              </p:cNvPr>
              <p:cNvSpPr/>
              <p:nvPr/>
            </p:nvSpPr>
            <p:spPr>
              <a:xfrm>
                <a:off x="3863711" y="6190827"/>
                <a:ext cx="152663" cy="153107"/>
              </a:xfrm>
              <a:prstGeom prst="ellipse">
                <a:avLst/>
              </a:prstGeom>
              <a:solidFill>
                <a:srgbClr val="E5BDD9"/>
              </a:solidFill>
              <a:ln>
                <a:solidFill>
                  <a:srgbClr val="E5BD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xmlns="" id="{B388B9E2-90BB-1045-8CB1-6666A3DFB1FE}"/>
                  </a:ext>
                </a:extLst>
              </p:cNvPr>
              <p:cNvSpPr/>
              <p:nvPr/>
            </p:nvSpPr>
            <p:spPr>
              <a:xfrm>
                <a:off x="4422968" y="6236964"/>
                <a:ext cx="179511" cy="170609"/>
              </a:xfrm>
              <a:prstGeom prst="ellipse">
                <a:avLst/>
              </a:prstGeom>
              <a:solidFill>
                <a:srgbClr val="E5BDD9"/>
              </a:solidFill>
              <a:ln>
                <a:solidFill>
                  <a:srgbClr val="E5BD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xmlns="" id="{E7F83A45-697B-0F49-BEF4-50E7F55BACC0}"/>
                  </a:ext>
                </a:extLst>
              </p:cNvPr>
              <p:cNvSpPr/>
              <p:nvPr/>
            </p:nvSpPr>
            <p:spPr>
              <a:xfrm>
                <a:off x="3925566" y="6279587"/>
                <a:ext cx="58049" cy="54894"/>
              </a:xfrm>
              <a:prstGeom prst="ellipse">
                <a:avLst/>
              </a:prstGeom>
              <a:solidFill>
                <a:srgbClr val="621760"/>
              </a:solidFill>
              <a:ln>
                <a:solidFill>
                  <a:srgbClr val="621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EBA344B7-EE5F-954A-A3B0-AE2A57D53D44}"/>
                  </a:ext>
                </a:extLst>
              </p:cNvPr>
              <p:cNvSpPr/>
              <p:nvPr/>
            </p:nvSpPr>
            <p:spPr>
              <a:xfrm>
                <a:off x="4483465" y="6347308"/>
                <a:ext cx="58049" cy="54894"/>
              </a:xfrm>
              <a:prstGeom prst="ellipse">
                <a:avLst/>
              </a:prstGeom>
              <a:solidFill>
                <a:srgbClr val="621760"/>
              </a:solidFill>
              <a:ln>
                <a:solidFill>
                  <a:srgbClr val="621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Action Button: Custom 43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xmlns="" id="{0A64D7E5-A684-1145-92C4-0B59CE0AEA89}"/>
                </a:ext>
              </a:extLst>
            </p:cNvPr>
            <p:cNvSpPr/>
            <p:nvPr/>
          </p:nvSpPr>
          <p:spPr>
            <a:xfrm>
              <a:off x="4192100" y="5931772"/>
              <a:ext cx="591513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ction Button: Custom 44">
              <a:hlinkClick r:id="rId9" action="ppaction://hlinksldjump" highlightClick="1"/>
              <a:extLst>
                <a:ext uri="{FF2B5EF4-FFF2-40B4-BE49-F238E27FC236}">
                  <a16:creationId xmlns:a16="http://schemas.microsoft.com/office/drawing/2014/main" xmlns="" id="{AE342148-1BAE-954B-8BF5-961832FD0740}"/>
                </a:ext>
              </a:extLst>
            </p:cNvPr>
            <p:cNvSpPr/>
            <p:nvPr/>
          </p:nvSpPr>
          <p:spPr>
            <a:xfrm>
              <a:off x="3189968" y="5931773"/>
              <a:ext cx="432714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ction Button: Custom 45">
              <a:hlinkClick r:id="rId10" action="ppaction://hlinksldjump" highlightClick="1"/>
              <a:extLst>
                <a:ext uri="{FF2B5EF4-FFF2-40B4-BE49-F238E27FC236}">
                  <a16:creationId xmlns:a16="http://schemas.microsoft.com/office/drawing/2014/main" xmlns="" id="{F08FED9B-FB6B-C445-97EF-FFF041223D9A}"/>
                </a:ext>
              </a:extLst>
            </p:cNvPr>
            <p:cNvSpPr/>
            <p:nvPr/>
          </p:nvSpPr>
          <p:spPr>
            <a:xfrm>
              <a:off x="3696633" y="5931774"/>
              <a:ext cx="432714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ction Button: Custom 46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49D66D56-7C74-0A4F-B85A-0F07F80F9008}"/>
                </a:ext>
              </a:extLst>
            </p:cNvPr>
            <p:cNvSpPr/>
            <p:nvPr/>
          </p:nvSpPr>
          <p:spPr>
            <a:xfrm>
              <a:off x="4847172" y="5921522"/>
              <a:ext cx="591513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Action Button: Custom 47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A189C212-26B8-7E42-A5D8-27D641C52B32}"/>
                </a:ext>
              </a:extLst>
            </p:cNvPr>
            <p:cNvSpPr/>
            <p:nvPr/>
          </p:nvSpPr>
          <p:spPr>
            <a:xfrm>
              <a:off x="5528528" y="5915818"/>
              <a:ext cx="940668" cy="580953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ction Button: Custom 48">
              <a:hlinkClick r:id="rId13" action="ppaction://hlinksldjump" highlightClick="1"/>
              <a:extLst>
                <a:ext uri="{FF2B5EF4-FFF2-40B4-BE49-F238E27FC236}">
                  <a16:creationId xmlns:a16="http://schemas.microsoft.com/office/drawing/2014/main" xmlns="" id="{C2E6B3A2-1A09-3D49-B0A7-7DB4675B8AD5}"/>
                </a:ext>
              </a:extLst>
            </p:cNvPr>
            <p:cNvSpPr/>
            <p:nvPr/>
          </p:nvSpPr>
          <p:spPr>
            <a:xfrm>
              <a:off x="6519062" y="5915818"/>
              <a:ext cx="1548697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ction Button: Custom 49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C38C0421-6524-FB44-A036-63C921BF7832}"/>
                </a:ext>
              </a:extLst>
            </p:cNvPr>
            <p:cNvSpPr/>
            <p:nvPr/>
          </p:nvSpPr>
          <p:spPr>
            <a:xfrm>
              <a:off x="8133850" y="5899801"/>
              <a:ext cx="708004" cy="59697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Left Arrow 58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xmlns="" id="{3A1DE0AE-71B5-434B-8290-A6FB5C591089}"/>
              </a:ext>
            </a:extLst>
          </p:cNvPr>
          <p:cNvSpPr/>
          <p:nvPr/>
        </p:nvSpPr>
        <p:spPr>
          <a:xfrm flipH="1">
            <a:off x="10851808" y="5740171"/>
            <a:ext cx="1161288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Diagnoses</a:t>
            </a:r>
          </a:p>
        </p:txBody>
      </p:sp>
      <p:sp>
        <p:nvSpPr>
          <p:cNvPr id="60" name="Left Arrow 59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xmlns="" id="{7BB2E2BD-70DA-AE43-955D-DCD17408A310}"/>
              </a:ext>
            </a:extLst>
          </p:cNvPr>
          <p:cNvSpPr/>
          <p:nvPr/>
        </p:nvSpPr>
        <p:spPr>
          <a:xfrm>
            <a:off x="178904" y="5740172"/>
            <a:ext cx="1158342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Go Back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EE1AF0B3-7A39-6F46-8535-BC57031F11A1}"/>
              </a:ext>
            </a:extLst>
          </p:cNvPr>
          <p:cNvSpPr txBox="1"/>
          <p:nvPr/>
        </p:nvSpPr>
        <p:spPr>
          <a:xfrm>
            <a:off x="3412950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A.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9876309-C53F-554C-A99B-639703A3AAF9}"/>
              </a:ext>
            </a:extLst>
          </p:cNvPr>
          <p:cNvSpPr txBox="1"/>
          <p:nvPr/>
        </p:nvSpPr>
        <p:spPr>
          <a:xfrm>
            <a:off x="3931991" y="6519290"/>
            <a:ext cx="342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B.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7B41638-AD6B-8542-923C-A27B095A268B}"/>
              </a:ext>
            </a:extLst>
          </p:cNvPr>
          <p:cNvSpPr txBox="1"/>
          <p:nvPr/>
        </p:nvSpPr>
        <p:spPr>
          <a:xfrm>
            <a:off x="4473954" y="6519290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C.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4822514D-16D0-5C43-A798-CD16BE237318}"/>
              </a:ext>
            </a:extLst>
          </p:cNvPr>
          <p:cNvSpPr txBox="1"/>
          <p:nvPr/>
        </p:nvSpPr>
        <p:spPr>
          <a:xfrm>
            <a:off x="5146889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D.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9DC036A5-9308-A04F-AA6B-399D8FE3C511}"/>
              </a:ext>
            </a:extLst>
          </p:cNvPr>
          <p:cNvSpPr txBox="1"/>
          <p:nvPr/>
        </p:nvSpPr>
        <p:spPr>
          <a:xfrm>
            <a:off x="6049052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E.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805E2EA2-6844-AC4E-A893-6A6FFFEC8E80}"/>
              </a:ext>
            </a:extLst>
          </p:cNvPr>
          <p:cNvSpPr txBox="1"/>
          <p:nvPr/>
        </p:nvSpPr>
        <p:spPr>
          <a:xfrm>
            <a:off x="7319858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F.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C7AF54F2-170C-8443-8274-1BDADCB29BE0}"/>
              </a:ext>
            </a:extLst>
          </p:cNvPr>
          <p:cNvSpPr txBox="1"/>
          <p:nvPr/>
        </p:nvSpPr>
        <p:spPr>
          <a:xfrm>
            <a:off x="8494419" y="6521204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G.</a:t>
            </a:r>
          </a:p>
        </p:txBody>
      </p:sp>
      <p:sp>
        <p:nvSpPr>
          <p:cNvPr id="34" name="Action Button: Home 33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xmlns="" id="{4611B966-8831-694F-94C9-0EE49A1C99E5}"/>
              </a:ext>
            </a:extLst>
          </p:cNvPr>
          <p:cNvSpPr/>
          <p:nvPr/>
        </p:nvSpPr>
        <p:spPr>
          <a:xfrm>
            <a:off x="11423374" y="152400"/>
            <a:ext cx="560879" cy="496957"/>
          </a:xfrm>
          <a:prstGeom prst="actionButtonHome">
            <a:avLst/>
          </a:prstGeom>
          <a:solidFill>
            <a:srgbClr val="146278"/>
          </a:solidFill>
          <a:ln>
            <a:solidFill>
              <a:schemeClr val="bg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46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AC7B31D8-4D18-274B-8FB0-A64031D6272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" y="758952"/>
            <a:ext cx="4663440" cy="4663440"/>
          </a:xfrm>
          <a:prstGeom prst="ellipse">
            <a:avLst/>
          </a:prstGeom>
          <a:effectLst>
            <a:glow rad="6731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26F4B48F-541B-674F-BBDA-D7D0B533F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323" y="985694"/>
            <a:ext cx="5698687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C. Secondary Follicle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This is a secondary follicle.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bg1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The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BE8F00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zona pellucida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is expanding in size around the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oocyte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, as well as the granulosa layer. The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antrum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, a large fluid-filled sack, is starting to develop.</a:t>
            </a:r>
            <a:r>
              <a:rPr lang="en-US" altLang="en-US" dirty="0">
                <a:solidFill>
                  <a:schemeClr val="bg1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548234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Thecal cells,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which interact with granulosa cells, have started to develop on the outside.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Granulosa cells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convert androgens (male hormones) produced by thecal cells into estradiol, a type of estrogen.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Scroll over the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46278"/>
                </a:solidFill>
                <a:effectLst/>
                <a:latin typeface="Comic Sans MS" panose="030F0902030302020204" pitchFamily="66" charset="0"/>
              </a:rPr>
              <a:t>microscope image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to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 identify these features.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B457D81E-0EA1-EC47-9C46-281762518164}"/>
              </a:ext>
            </a:extLst>
          </p:cNvPr>
          <p:cNvSpPr/>
          <p:nvPr/>
        </p:nvSpPr>
        <p:spPr>
          <a:xfrm>
            <a:off x="3035308" y="2504243"/>
            <a:ext cx="1020744" cy="1420050"/>
          </a:xfrm>
          <a:prstGeom prst="ellipse">
            <a:avLst/>
          </a:prstGeom>
          <a:solidFill>
            <a:srgbClr val="C00000">
              <a:alpha val="56078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nut 17">
            <a:extLst>
              <a:ext uri="{FF2B5EF4-FFF2-40B4-BE49-F238E27FC236}">
                <a16:creationId xmlns:a16="http://schemas.microsoft.com/office/drawing/2014/main" xmlns="" id="{D9A97C9A-62C3-A244-BDA2-CE3C76CB77FA}"/>
              </a:ext>
            </a:extLst>
          </p:cNvPr>
          <p:cNvSpPr/>
          <p:nvPr/>
        </p:nvSpPr>
        <p:spPr>
          <a:xfrm>
            <a:off x="2939657" y="2333337"/>
            <a:ext cx="1212047" cy="1727838"/>
          </a:xfrm>
          <a:custGeom>
            <a:avLst/>
            <a:gdLst>
              <a:gd name="connsiteX0" fmla="*/ 0 w 1204466"/>
              <a:gd name="connsiteY0" fmla="*/ 863919 h 1727837"/>
              <a:gd name="connsiteX1" fmla="*/ 602233 w 1204466"/>
              <a:gd name="connsiteY1" fmla="*/ 0 h 1727837"/>
              <a:gd name="connsiteX2" fmla="*/ 1204466 w 1204466"/>
              <a:gd name="connsiteY2" fmla="*/ 863919 h 1727837"/>
              <a:gd name="connsiteX3" fmla="*/ 602233 w 1204466"/>
              <a:gd name="connsiteY3" fmla="*/ 1727838 h 1727837"/>
              <a:gd name="connsiteX4" fmla="*/ 0 w 1204466"/>
              <a:gd name="connsiteY4" fmla="*/ 863919 h 1727837"/>
              <a:gd name="connsiteX5" fmla="*/ 78893 w 1204466"/>
              <a:gd name="connsiteY5" fmla="*/ 863919 h 1727837"/>
              <a:gd name="connsiteX6" fmla="*/ 602233 w 1204466"/>
              <a:gd name="connsiteY6" fmla="*/ 1648945 h 1727837"/>
              <a:gd name="connsiteX7" fmla="*/ 1125573 w 1204466"/>
              <a:gd name="connsiteY7" fmla="*/ 863919 h 1727837"/>
              <a:gd name="connsiteX8" fmla="*/ 602233 w 1204466"/>
              <a:gd name="connsiteY8" fmla="*/ 78893 h 1727837"/>
              <a:gd name="connsiteX9" fmla="*/ 78893 w 1204466"/>
              <a:gd name="connsiteY9" fmla="*/ 863919 h 1727837"/>
              <a:gd name="connsiteX0" fmla="*/ 0 w 1204466"/>
              <a:gd name="connsiteY0" fmla="*/ 863919 h 1727838"/>
              <a:gd name="connsiteX1" fmla="*/ 602233 w 1204466"/>
              <a:gd name="connsiteY1" fmla="*/ 0 h 1727838"/>
              <a:gd name="connsiteX2" fmla="*/ 1204466 w 1204466"/>
              <a:gd name="connsiteY2" fmla="*/ 863919 h 1727838"/>
              <a:gd name="connsiteX3" fmla="*/ 602233 w 1204466"/>
              <a:gd name="connsiteY3" fmla="*/ 1727838 h 1727838"/>
              <a:gd name="connsiteX4" fmla="*/ 0 w 1204466"/>
              <a:gd name="connsiteY4" fmla="*/ 863919 h 1727838"/>
              <a:gd name="connsiteX5" fmla="*/ 78893 w 1204466"/>
              <a:gd name="connsiteY5" fmla="*/ 863919 h 1727838"/>
              <a:gd name="connsiteX6" fmla="*/ 602233 w 1204466"/>
              <a:gd name="connsiteY6" fmla="*/ 1648945 h 1727838"/>
              <a:gd name="connsiteX7" fmla="*/ 1125573 w 1204466"/>
              <a:gd name="connsiteY7" fmla="*/ 863919 h 1727838"/>
              <a:gd name="connsiteX8" fmla="*/ 573357 w 1204466"/>
              <a:gd name="connsiteY8" fmla="*/ 160708 h 1727838"/>
              <a:gd name="connsiteX9" fmla="*/ 78893 w 1204466"/>
              <a:gd name="connsiteY9" fmla="*/ 863919 h 1727838"/>
              <a:gd name="connsiteX0" fmla="*/ 0 w 1204466"/>
              <a:gd name="connsiteY0" fmla="*/ 863919 h 1727838"/>
              <a:gd name="connsiteX1" fmla="*/ 602233 w 1204466"/>
              <a:gd name="connsiteY1" fmla="*/ 0 h 1727838"/>
              <a:gd name="connsiteX2" fmla="*/ 1204466 w 1204466"/>
              <a:gd name="connsiteY2" fmla="*/ 863919 h 1727838"/>
              <a:gd name="connsiteX3" fmla="*/ 602233 w 1204466"/>
              <a:gd name="connsiteY3" fmla="*/ 1727838 h 1727838"/>
              <a:gd name="connsiteX4" fmla="*/ 0 w 1204466"/>
              <a:gd name="connsiteY4" fmla="*/ 863919 h 1727838"/>
              <a:gd name="connsiteX5" fmla="*/ 78893 w 1204466"/>
              <a:gd name="connsiteY5" fmla="*/ 863919 h 1727838"/>
              <a:gd name="connsiteX6" fmla="*/ 592608 w 1204466"/>
              <a:gd name="connsiteY6" fmla="*/ 1600819 h 1727838"/>
              <a:gd name="connsiteX7" fmla="*/ 1125573 w 1204466"/>
              <a:gd name="connsiteY7" fmla="*/ 863919 h 1727838"/>
              <a:gd name="connsiteX8" fmla="*/ 573357 w 1204466"/>
              <a:gd name="connsiteY8" fmla="*/ 160708 h 1727838"/>
              <a:gd name="connsiteX9" fmla="*/ 78893 w 1204466"/>
              <a:gd name="connsiteY9" fmla="*/ 863919 h 172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4466" h="1727838">
                <a:moveTo>
                  <a:pt x="0" y="863919"/>
                </a:moveTo>
                <a:cubicBezTo>
                  <a:pt x="0" y="386790"/>
                  <a:pt x="269629" y="0"/>
                  <a:pt x="602233" y="0"/>
                </a:cubicBezTo>
                <a:cubicBezTo>
                  <a:pt x="934837" y="0"/>
                  <a:pt x="1204466" y="386790"/>
                  <a:pt x="1204466" y="863919"/>
                </a:cubicBezTo>
                <a:cubicBezTo>
                  <a:pt x="1204466" y="1341048"/>
                  <a:pt x="934837" y="1727838"/>
                  <a:pt x="602233" y="1727838"/>
                </a:cubicBezTo>
                <a:cubicBezTo>
                  <a:pt x="269629" y="1727838"/>
                  <a:pt x="0" y="1341048"/>
                  <a:pt x="0" y="863919"/>
                </a:cubicBezTo>
                <a:close/>
                <a:moveTo>
                  <a:pt x="78893" y="863919"/>
                </a:moveTo>
                <a:cubicBezTo>
                  <a:pt x="82101" y="1103937"/>
                  <a:pt x="303575" y="1600819"/>
                  <a:pt x="592608" y="1600819"/>
                </a:cubicBezTo>
                <a:cubicBezTo>
                  <a:pt x="881641" y="1600819"/>
                  <a:pt x="1125573" y="1297477"/>
                  <a:pt x="1125573" y="863919"/>
                </a:cubicBezTo>
                <a:cubicBezTo>
                  <a:pt x="1125573" y="430361"/>
                  <a:pt x="862390" y="160708"/>
                  <a:pt x="573357" y="160708"/>
                </a:cubicBezTo>
                <a:cubicBezTo>
                  <a:pt x="284324" y="160708"/>
                  <a:pt x="75685" y="623901"/>
                  <a:pt x="78893" y="863919"/>
                </a:cubicBezTo>
                <a:close/>
              </a:path>
            </a:pathLst>
          </a:custGeom>
          <a:solidFill>
            <a:srgbClr val="BE8F00">
              <a:alpha val="89804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oon 13">
            <a:extLst>
              <a:ext uri="{FF2B5EF4-FFF2-40B4-BE49-F238E27FC236}">
                <a16:creationId xmlns:a16="http://schemas.microsoft.com/office/drawing/2014/main" xmlns="" id="{BD7CEC69-56C0-0246-9A35-196F6E837233}"/>
              </a:ext>
            </a:extLst>
          </p:cNvPr>
          <p:cNvSpPr/>
          <p:nvPr/>
        </p:nvSpPr>
        <p:spPr>
          <a:xfrm rot="6104713">
            <a:off x="3130879" y="1587184"/>
            <a:ext cx="982083" cy="1556149"/>
          </a:xfrm>
          <a:custGeom>
            <a:avLst/>
            <a:gdLst>
              <a:gd name="connsiteX0" fmla="*/ 576712 w 576712"/>
              <a:gd name="connsiteY0" fmla="*/ 1317468 h 1317468"/>
              <a:gd name="connsiteX1" fmla="*/ 0 w 576712"/>
              <a:gd name="connsiteY1" fmla="*/ 658734 h 1317468"/>
              <a:gd name="connsiteX2" fmla="*/ 576712 w 576712"/>
              <a:gd name="connsiteY2" fmla="*/ 0 h 1317468"/>
              <a:gd name="connsiteX3" fmla="*/ 162039 w 576712"/>
              <a:gd name="connsiteY3" fmla="*/ 658734 h 1317468"/>
              <a:gd name="connsiteX4" fmla="*/ 576712 w 576712"/>
              <a:gd name="connsiteY4" fmla="*/ 1317468 h 1317468"/>
              <a:gd name="connsiteX0" fmla="*/ 921711 w 921711"/>
              <a:gd name="connsiteY0" fmla="*/ 1354126 h 1354126"/>
              <a:gd name="connsiteX1" fmla="*/ 6601 w 921711"/>
              <a:gd name="connsiteY1" fmla="*/ 658734 h 1354126"/>
              <a:gd name="connsiteX2" fmla="*/ 583313 w 921711"/>
              <a:gd name="connsiteY2" fmla="*/ 0 h 1354126"/>
              <a:gd name="connsiteX3" fmla="*/ 168640 w 921711"/>
              <a:gd name="connsiteY3" fmla="*/ 658734 h 1354126"/>
              <a:gd name="connsiteX4" fmla="*/ 921711 w 921711"/>
              <a:gd name="connsiteY4" fmla="*/ 1354126 h 1354126"/>
              <a:gd name="connsiteX0" fmla="*/ 951471 w 951471"/>
              <a:gd name="connsiteY0" fmla="*/ 1354126 h 1360145"/>
              <a:gd name="connsiteX1" fmla="*/ 6102 w 951471"/>
              <a:gd name="connsiteY1" fmla="*/ 1183889 h 1360145"/>
              <a:gd name="connsiteX2" fmla="*/ 613073 w 951471"/>
              <a:gd name="connsiteY2" fmla="*/ 0 h 1360145"/>
              <a:gd name="connsiteX3" fmla="*/ 198400 w 951471"/>
              <a:gd name="connsiteY3" fmla="*/ 658734 h 1360145"/>
              <a:gd name="connsiteX4" fmla="*/ 951471 w 951471"/>
              <a:gd name="connsiteY4" fmla="*/ 1354126 h 1360145"/>
              <a:gd name="connsiteX0" fmla="*/ 986469 w 986469"/>
              <a:gd name="connsiteY0" fmla="*/ 1354126 h 1419925"/>
              <a:gd name="connsiteX1" fmla="*/ 41100 w 986469"/>
              <a:gd name="connsiteY1" fmla="*/ 1183889 h 1419925"/>
              <a:gd name="connsiteX2" fmla="*/ 648071 w 986469"/>
              <a:gd name="connsiteY2" fmla="*/ 0 h 1419925"/>
              <a:gd name="connsiteX3" fmla="*/ 233398 w 986469"/>
              <a:gd name="connsiteY3" fmla="*/ 658734 h 1419925"/>
              <a:gd name="connsiteX4" fmla="*/ 986469 w 986469"/>
              <a:gd name="connsiteY4" fmla="*/ 1354126 h 1419925"/>
              <a:gd name="connsiteX0" fmla="*/ 986469 w 986469"/>
              <a:gd name="connsiteY0" fmla="*/ 1354126 h 1419925"/>
              <a:gd name="connsiteX1" fmla="*/ 41100 w 986469"/>
              <a:gd name="connsiteY1" fmla="*/ 1183889 h 1419925"/>
              <a:gd name="connsiteX2" fmla="*/ 648071 w 986469"/>
              <a:gd name="connsiteY2" fmla="*/ 0 h 1419925"/>
              <a:gd name="connsiteX3" fmla="*/ 347550 w 986469"/>
              <a:gd name="connsiteY3" fmla="*/ 849031 h 1419925"/>
              <a:gd name="connsiteX4" fmla="*/ 986469 w 986469"/>
              <a:gd name="connsiteY4" fmla="*/ 1354126 h 1419925"/>
              <a:gd name="connsiteX0" fmla="*/ 981808 w 981808"/>
              <a:gd name="connsiteY0" fmla="*/ 1367462 h 1433261"/>
              <a:gd name="connsiteX1" fmla="*/ 36439 w 981808"/>
              <a:gd name="connsiteY1" fmla="*/ 1197225 h 1433261"/>
              <a:gd name="connsiteX2" fmla="*/ 643410 w 981808"/>
              <a:gd name="connsiteY2" fmla="*/ 13336 h 1433261"/>
              <a:gd name="connsiteX3" fmla="*/ 342889 w 981808"/>
              <a:gd name="connsiteY3" fmla="*/ 862367 h 1433261"/>
              <a:gd name="connsiteX4" fmla="*/ 981808 w 981808"/>
              <a:gd name="connsiteY4" fmla="*/ 1367462 h 1433261"/>
              <a:gd name="connsiteX0" fmla="*/ 981808 w 981808"/>
              <a:gd name="connsiteY0" fmla="*/ 1367462 h 1433261"/>
              <a:gd name="connsiteX1" fmla="*/ 36439 w 981808"/>
              <a:gd name="connsiteY1" fmla="*/ 1197225 h 1433261"/>
              <a:gd name="connsiteX2" fmla="*/ 643410 w 981808"/>
              <a:gd name="connsiteY2" fmla="*/ 13336 h 1433261"/>
              <a:gd name="connsiteX3" fmla="*/ 342889 w 981808"/>
              <a:gd name="connsiteY3" fmla="*/ 862367 h 1433261"/>
              <a:gd name="connsiteX4" fmla="*/ 981808 w 981808"/>
              <a:gd name="connsiteY4" fmla="*/ 1367462 h 1433261"/>
              <a:gd name="connsiteX0" fmla="*/ 989169 w 989169"/>
              <a:gd name="connsiteY0" fmla="*/ 1381117 h 1446916"/>
              <a:gd name="connsiteX1" fmla="*/ 43800 w 989169"/>
              <a:gd name="connsiteY1" fmla="*/ 1210880 h 1446916"/>
              <a:gd name="connsiteX2" fmla="*/ 650771 w 989169"/>
              <a:gd name="connsiteY2" fmla="*/ 26991 h 1446916"/>
              <a:gd name="connsiteX3" fmla="*/ 350250 w 989169"/>
              <a:gd name="connsiteY3" fmla="*/ 876022 h 1446916"/>
              <a:gd name="connsiteX4" fmla="*/ 989169 w 989169"/>
              <a:gd name="connsiteY4" fmla="*/ 1381117 h 1446916"/>
              <a:gd name="connsiteX0" fmla="*/ 945424 w 986484"/>
              <a:gd name="connsiteY0" fmla="*/ 1493979 h 1504812"/>
              <a:gd name="connsiteX1" fmla="*/ 55 w 986484"/>
              <a:gd name="connsiteY1" fmla="*/ 1323742 h 1504812"/>
              <a:gd name="connsiteX2" fmla="*/ 986484 w 986484"/>
              <a:gd name="connsiteY2" fmla="*/ 21863 h 1504812"/>
              <a:gd name="connsiteX3" fmla="*/ 306505 w 986484"/>
              <a:gd name="connsiteY3" fmla="*/ 988884 h 1504812"/>
              <a:gd name="connsiteX4" fmla="*/ 945424 w 986484"/>
              <a:gd name="connsiteY4" fmla="*/ 1493979 h 1504812"/>
              <a:gd name="connsiteX0" fmla="*/ 941012 w 982072"/>
              <a:gd name="connsiteY0" fmla="*/ 1497338 h 1497338"/>
              <a:gd name="connsiteX1" fmla="*/ 56 w 982072"/>
              <a:gd name="connsiteY1" fmla="*/ 1139393 h 1497338"/>
              <a:gd name="connsiteX2" fmla="*/ 982072 w 982072"/>
              <a:gd name="connsiteY2" fmla="*/ 25222 h 1497338"/>
              <a:gd name="connsiteX3" fmla="*/ 302093 w 982072"/>
              <a:gd name="connsiteY3" fmla="*/ 992243 h 1497338"/>
              <a:gd name="connsiteX4" fmla="*/ 941012 w 982072"/>
              <a:gd name="connsiteY4" fmla="*/ 1497338 h 1497338"/>
              <a:gd name="connsiteX0" fmla="*/ 940997 w 982057"/>
              <a:gd name="connsiteY0" fmla="*/ 1511497 h 1598758"/>
              <a:gd name="connsiteX1" fmla="*/ 41 w 982057"/>
              <a:gd name="connsiteY1" fmla="*/ 1153552 h 1598758"/>
              <a:gd name="connsiteX2" fmla="*/ 982057 w 982057"/>
              <a:gd name="connsiteY2" fmla="*/ 39381 h 1598758"/>
              <a:gd name="connsiteX3" fmla="*/ 302078 w 982057"/>
              <a:gd name="connsiteY3" fmla="*/ 1006402 h 1598758"/>
              <a:gd name="connsiteX4" fmla="*/ 940997 w 982057"/>
              <a:gd name="connsiteY4" fmla="*/ 1511497 h 1598758"/>
              <a:gd name="connsiteX0" fmla="*/ 944257 w 985317"/>
              <a:gd name="connsiteY0" fmla="*/ 1509061 h 1575758"/>
              <a:gd name="connsiteX1" fmla="*/ 3301 w 985317"/>
              <a:gd name="connsiteY1" fmla="*/ 1151116 h 1575758"/>
              <a:gd name="connsiteX2" fmla="*/ 985317 w 985317"/>
              <a:gd name="connsiteY2" fmla="*/ 36945 h 1575758"/>
              <a:gd name="connsiteX3" fmla="*/ 305338 w 985317"/>
              <a:gd name="connsiteY3" fmla="*/ 1003966 h 1575758"/>
              <a:gd name="connsiteX4" fmla="*/ 944257 w 985317"/>
              <a:gd name="connsiteY4" fmla="*/ 1509061 h 1575758"/>
              <a:gd name="connsiteX0" fmla="*/ 945604 w 986664"/>
              <a:gd name="connsiteY0" fmla="*/ 1500306 h 1567003"/>
              <a:gd name="connsiteX1" fmla="*/ 4648 w 986664"/>
              <a:gd name="connsiteY1" fmla="*/ 1142361 h 1567003"/>
              <a:gd name="connsiteX2" fmla="*/ 986664 w 986664"/>
              <a:gd name="connsiteY2" fmla="*/ 28190 h 1567003"/>
              <a:gd name="connsiteX3" fmla="*/ 306685 w 986664"/>
              <a:gd name="connsiteY3" fmla="*/ 995211 h 1567003"/>
              <a:gd name="connsiteX4" fmla="*/ 945604 w 986664"/>
              <a:gd name="connsiteY4" fmla="*/ 1500306 h 1567003"/>
              <a:gd name="connsiteX0" fmla="*/ 945604 w 986664"/>
              <a:gd name="connsiteY0" fmla="*/ 1500306 h 1567003"/>
              <a:gd name="connsiteX1" fmla="*/ 4648 w 986664"/>
              <a:gd name="connsiteY1" fmla="*/ 1142361 h 1567003"/>
              <a:gd name="connsiteX2" fmla="*/ 986664 w 986664"/>
              <a:gd name="connsiteY2" fmla="*/ 28190 h 1567003"/>
              <a:gd name="connsiteX3" fmla="*/ 331711 w 986664"/>
              <a:gd name="connsiteY3" fmla="*/ 885753 h 1567003"/>
              <a:gd name="connsiteX4" fmla="*/ 945604 w 986664"/>
              <a:gd name="connsiteY4" fmla="*/ 1500306 h 1567003"/>
              <a:gd name="connsiteX0" fmla="*/ 945604 w 986664"/>
              <a:gd name="connsiteY0" fmla="*/ 1500306 h 1567003"/>
              <a:gd name="connsiteX1" fmla="*/ 4648 w 986664"/>
              <a:gd name="connsiteY1" fmla="*/ 1142361 h 1567003"/>
              <a:gd name="connsiteX2" fmla="*/ 986664 w 986664"/>
              <a:gd name="connsiteY2" fmla="*/ 28190 h 1567003"/>
              <a:gd name="connsiteX3" fmla="*/ 331711 w 986664"/>
              <a:gd name="connsiteY3" fmla="*/ 885753 h 1567003"/>
              <a:gd name="connsiteX4" fmla="*/ 945604 w 986664"/>
              <a:gd name="connsiteY4" fmla="*/ 1500306 h 1567003"/>
              <a:gd name="connsiteX0" fmla="*/ 947591 w 982055"/>
              <a:gd name="connsiteY0" fmla="*/ 1480802 h 1480802"/>
              <a:gd name="connsiteX1" fmla="*/ 39 w 982055"/>
              <a:gd name="connsiteY1" fmla="*/ 1132917 h 1480802"/>
              <a:gd name="connsiteX2" fmla="*/ 982055 w 982055"/>
              <a:gd name="connsiteY2" fmla="*/ 18746 h 1480802"/>
              <a:gd name="connsiteX3" fmla="*/ 327102 w 982055"/>
              <a:gd name="connsiteY3" fmla="*/ 876309 h 1480802"/>
              <a:gd name="connsiteX4" fmla="*/ 947591 w 982055"/>
              <a:gd name="connsiteY4" fmla="*/ 1480802 h 1480802"/>
              <a:gd name="connsiteX0" fmla="*/ 947619 w 982083"/>
              <a:gd name="connsiteY0" fmla="*/ 1480802 h 1551017"/>
              <a:gd name="connsiteX1" fmla="*/ 67 w 982083"/>
              <a:gd name="connsiteY1" fmla="*/ 1132917 h 1551017"/>
              <a:gd name="connsiteX2" fmla="*/ 982083 w 982083"/>
              <a:gd name="connsiteY2" fmla="*/ 18746 h 1551017"/>
              <a:gd name="connsiteX3" fmla="*/ 327130 w 982083"/>
              <a:gd name="connsiteY3" fmla="*/ 876309 h 1551017"/>
              <a:gd name="connsiteX4" fmla="*/ 947619 w 982083"/>
              <a:gd name="connsiteY4" fmla="*/ 1480802 h 1551017"/>
              <a:gd name="connsiteX0" fmla="*/ 947619 w 982083"/>
              <a:gd name="connsiteY0" fmla="*/ 1480802 h 1551017"/>
              <a:gd name="connsiteX1" fmla="*/ 67 w 982083"/>
              <a:gd name="connsiteY1" fmla="*/ 1132917 h 1551017"/>
              <a:gd name="connsiteX2" fmla="*/ 982083 w 982083"/>
              <a:gd name="connsiteY2" fmla="*/ 18746 h 1551017"/>
              <a:gd name="connsiteX3" fmla="*/ 327130 w 982083"/>
              <a:gd name="connsiteY3" fmla="*/ 876309 h 1551017"/>
              <a:gd name="connsiteX4" fmla="*/ 947619 w 982083"/>
              <a:gd name="connsiteY4" fmla="*/ 1480802 h 1551017"/>
              <a:gd name="connsiteX0" fmla="*/ 947619 w 982083"/>
              <a:gd name="connsiteY0" fmla="*/ 1480802 h 1551017"/>
              <a:gd name="connsiteX1" fmla="*/ 67 w 982083"/>
              <a:gd name="connsiteY1" fmla="*/ 1132917 h 1551017"/>
              <a:gd name="connsiteX2" fmla="*/ 982083 w 982083"/>
              <a:gd name="connsiteY2" fmla="*/ 18746 h 1551017"/>
              <a:gd name="connsiteX3" fmla="*/ 327130 w 982083"/>
              <a:gd name="connsiteY3" fmla="*/ 876309 h 1551017"/>
              <a:gd name="connsiteX4" fmla="*/ 947619 w 982083"/>
              <a:gd name="connsiteY4" fmla="*/ 1480802 h 1551017"/>
              <a:gd name="connsiteX0" fmla="*/ 947619 w 982083"/>
              <a:gd name="connsiteY0" fmla="*/ 1480802 h 1551017"/>
              <a:gd name="connsiteX1" fmla="*/ 67 w 982083"/>
              <a:gd name="connsiteY1" fmla="*/ 1132917 h 1551017"/>
              <a:gd name="connsiteX2" fmla="*/ 982083 w 982083"/>
              <a:gd name="connsiteY2" fmla="*/ 18746 h 1551017"/>
              <a:gd name="connsiteX3" fmla="*/ 327130 w 982083"/>
              <a:gd name="connsiteY3" fmla="*/ 876309 h 1551017"/>
              <a:gd name="connsiteX4" fmla="*/ 947619 w 982083"/>
              <a:gd name="connsiteY4" fmla="*/ 1480802 h 1551017"/>
              <a:gd name="connsiteX0" fmla="*/ 947619 w 982083"/>
              <a:gd name="connsiteY0" fmla="*/ 1480802 h 1551017"/>
              <a:gd name="connsiteX1" fmla="*/ 67 w 982083"/>
              <a:gd name="connsiteY1" fmla="*/ 1132917 h 1551017"/>
              <a:gd name="connsiteX2" fmla="*/ 982083 w 982083"/>
              <a:gd name="connsiteY2" fmla="*/ 18746 h 1551017"/>
              <a:gd name="connsiteX3" fmla="*/ 327130 w 982083"/>
              <a:gd name="connsiteY3" fmla="*/ 876309 h 1551017"/>
              <a:gd name="connsiteX4" fmla="*/ 947619 w 982083"/>
              <a:gd name="connsiteY4" fmla="*/ 1480802 h 1551017"/>
              <a:gd name="connsiteX0" fmla="*/ 947619 w 982083"/>
              <a:gd name="connsiteY0" fmla="*/ 1485934 h 1556149"/>
              <a:gd name="connsiteX1" fmla="*/ 67 w 982083"/>
              <a:gd name="connsiteY1" fmla="*/ 1138049 h 1556149"/>
              <a:gd name="connsiteX2" fmla="*/ 982083 w 982083"/>
              <a:gd name="connsiteY2" fmla="*/ 23878 h 1556149"/>
              <a:gd name="connsiteX3" fmla="*/ 327130 w 982083"/>
              <a:gd name="connsiteY3" fmla="*/ 881441 h 1556149"/>
              <a:gd name="connsiteX4" fmla="*/ 947619 w 982083"/>
              <a:gd name="connsiteY4" fmla="*/ 1485934 h 155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083" h="1556149">
                <a:moveTo>
                  <a:pt x="947619" y="1485934"/>
                </a:moveTo>
                <a:cubicBezTo>
                  <a:pt x="356307" y="1699037"/>
                  <a:pt x="-5677" y="1381725"/>
                  <a:pt x="67" y="1138049"/>
                </a:cubicBezTo>
                <a:cubicBezTo>
                  <a:pt x="5811" y="894373"/>
                  <a:pt x="27725" y="-171995"/>
                  <a:pt x="982083" y="23878"/>
                </a:cubicBezTo>
                <a:cubicBezTo>
                  <a:pt x="398273" y="335887"/>
                  <a:pt x="332874" y="637765"/>
                  <a:pt x="327130" y="881441"/>
                </a:cubicBezTo>
                <a:cubicBezTo>
                  <a:pt x="321386" y="1125117"/>
                  <a:pt x="699868" y="1390888"/>
                  <a:pt x="947619" y="1485934"/>
                </a:cubicBezTo>
                <a:close/>
              </a:path>
            </a:pathLst>
          </a:custGeom>
          <a:solidFill>
            <a:srgbClr val="8C4DC6">
              <a:alpha val="5098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EE3413F7-B2D7-B546-B71D-35B13CCA59B0}"/>
              </a:ext>
            </a:extLst>
          </p:cNvPr>
          <p:cNvCxnSpPr>
            <a:cxnSpLocks/>
          </p:cNvCxnSpPr>
          <p:nvPr/>
        </p:nvCxnSpPr>
        <p:spPr>
          <a:xfrm flipH="1">
            <a:off x="2080470" y="3716323"/>
            <a:ext cx="859188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52D431B8-BEAD-354A-8EDB-AD308D324130}"/>
              </a:ext>
            </a:extLst>
          </p:cNvPr>
          <p:cNvCxnSpPr>
            <a:cxnSpLocks/>
          </p:cNvCxnSpPr>
          <p:nvPr/>
        </p:nvCxnSpPr>
        <p:spPr>
          <a:xfrm flipH="1" flipV="1">
            <a:off x="889233" y="2504244"/>
            <a:ext cx="975055" cy="255734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xmlns="" id="{739810C0-22DC-7B43-BBD4-68EB4D940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0686" y="780793"/>
            <a:ext cx="621112" cy="65405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88C7B1E-514F-F344-97E5-C40CAED095CB}"/>
              </a:ext>
            </a:extLst>
          </p:cNvPr>
          <p:cNvSpPr txBox="1"/>
          <p:nvPr/>
        </p:nvSpPr>
        <p:spPr>
          <a:xfrm>
            <a:off x="11445396" y="629470"/>
            <a:ext cx="56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mic Sans MS" panose="030F0902030302020204" pitchFamily="66" charset="0"/>
              </a:rPr>
              <a:t>Home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F39E36C9-FD8A-3E45-AE01-5082203E527D}"/>
              </a:ext>
            </a:extLst>
          </p:cNvPr>
          <p:cNvGrpSpPr/>
          <p:nvPr/>
        </p:nvGrpSpPr>
        <p:grpSpPr>
          <a:xfrm>
            <a:off x="3159048" y="5740171"/>
            <a:ext cx="5870958" cy="856588"/>
            <a:chOff x="2981226" y="5740171"/>
            <a:chExt cx="5870958" cy="85658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769BDFBC-889C-C649-810E-C4ABB9BAEC59}"/>
                </a:ext>
              </a:extLst>
            </p:cNvPr>
            <p:cNvGrpSpPr/>
            <p:nvPr/>
          </p:nvGrpSpPr>
          <p:grpSpPr>
            <a:xfrm>
              <a:off x="2981226" y="5740171"/>
              <a:ext cx="5870958" cy="856588"/>
              <a:chOff x="2981226" y="5740171"/>
              <a:chExt cx="5870958" cy="856588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xmlns="" id="{2AAF9397-A1B2-DB4C-A554-98D0D3E53DCF}"/>
                  </a:ext>
                </a:extLst>
              </p:cNvPr>
              <p:cNvGrpSpPr/>
              <p:nvPr/>
            </p:nvGrpSpPr>
            <p:grpSpPr>
              <a:xfrm>
                <a:off x="2981226" y="5740171"/>
                <a:ext cx="5870958" cy="856588"/>
                <a:chOff x="2939657" y="5833482"/>
                <a:chExt cx="5870958" cy="856588"/>
              </a:xfrm>
            </p:grpSpPr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xmlns="" id="{0FE05C5A-2B44-A14F-9B6E-85C732C7C6C4}"/>
                    </a:ext>
                  </a:extLst>
                </p:cNvPr>
                <p:cNvSpPr/>
                <p:nvPr/>
              </p:nvSpPr>
              <p:spPr>
                <a:xfrm>
                  <a:off x="3111928" y="5960433"/>
                  <a:ext cx="5698687" cy="673801"/>
                </a:xfrm>
                <a:custGeom>
                  <a:avLst/>
                  <a:gdLst>
                    <a:gd name="connsiteX0" fmla="*/ 1650077 w 5698687"/>
                    <a:gd name="connsiteY0" fmla="*/ 762 h 673801"/>
                    <a:gd name="connsiteX1" fmla="*/ 2349766 w 5698687"/>
                    <a:gd name="connsiteY1" fmla="*/ 762 h 673801"/>
                    <a:gd name="connsiteX2" fmla="*/ 2349766 w 5698687"/>
                    <a:gd name="connsiteY2" fmla="*/ 673799 h 673801"/>
                    <a:gd name="connsiteX3" fmla="*/ 1650077 w 5698687"/>
                    <a:gd name="connsiteY3" fmla="*/ 673799 h 673801"/>
                    <a:gd name="connsiteX4" fmla="*/ 1002872 w 5698687"/>
                    <a:gd name="connsiteY4" fmla="*/ 762 h 673801"/>
                    <a:gd name="connsiteX5" fmla="*/ 1648968 w 5698687"/>
                    <a:gd name="connsiteY5" fmla="*/ 762 h 673801"/>
                    <a:gd name="connsiteX6" fmla="*/ 1648968 w 5698687"/>
                    <a:gd name="connsiteY6" fmla="*/ 673799 h 673801"/>
                    <a:gd name="connsiteX7" fmla="*/ 1002872 w 5698687"/>
                    <a:gd name="connsiteY7" fmla="*/ 673799 h 673801"/>
                    <a:gd name="connsiteX8" fmla="*/ 501447 w 5698687"/>
                    <a:gd name="connsiteY8" fmla="*/ 762 h 673801"/>
                    <a:gd name="connsiteX9" fmla="*/ 1000653 w 5698687"/>
                    <a:gd name="connsiteY9" fmla="*/ 762 h 673801"/>
                    <a:gd name="connsiteX10" fmla="*/ 1000653 w 5698687"/>
                    <a:gd name="connsiteY10" fmla="*/ 673799 h 673801"/>
                    <a:gd name="connsiteX11" fmla="*/ 501447 w 5698687"/>
                    <a:gd name="connsiteY11" fmla="*/ 673799 h 673801"/>
                    <a:gd name="connsiteX12" fmla="*/ 0 w 5698687"/>
                    <a:gd name="connsiteY12" fmla="*/ 762 h 673801"/>
                    <a:gd name="connsiteX13" fmla="*/ 499206 w 5698687"/>
                    <a:gd name="connsiteY13" fmla="*/ 762 h 673801"/>
                    <a:gd name="connsiteX14" fmla="*/ 499206 w 5698687"/>
                    <a:gd name="connsiteY14" fmla="*/ 673799 h 673801"/>
                    <a:gd name="connsiteX15" fmla="*/ 0 w 5698687"/>
                    <a:gd name="connsiteY15" fmla="*/ 673799 h 673801"/>
                    <a:gd name="connsiteX16" fmla="*/ 3336373 w 5698687"/>
                    <a:gd name="connsiteY16" fmla="*/ 761 h 673801"/>
                    <a:gd name="connsiteX17" fmla="*/ 4944081 w 5698687"/>
                    <a:gd name="connsiteY17" fmla="*/ 761 h 673801"/>
                    <a:gd name="connsiteX18" fmla="*/ 4944081 w 5698687"/>
                    <a:gd name="connsiteY18" fmla="*/ 673037 h 673801"/>
                    <a:gd name="connsiteX19" fmla="*/ 4947898 w 5698687"/>
                    <a:gd name="connsiteY19" fmla="*/ 673037 h 673801"/>
                    <a:gd name="connsiteX20" fmla="*/ 4947898 w 5698687"/>
                    <a:gd name="connsiteY20" fmla="*/ 673798 h 673801"/>
                    <a:gd name="connsiteX21" fmla="*/ 3336373 w 5698687"/>
                    <a:gd name="connsiteY21" fmla="*/ 673798 h 673801"/>
                    <a:gd name="connsiteX22" fmla="*/ 3336373 w 5698687"/>
                    <a:gd name="connsiteY22" fmla="*/ 673801 h 673801"/>
                    <a:gd name="connsiteX23" fmla="*/ 2351984 w 5698687"/>
                    <a:gd name="connsiteY23" fmla="*/ 673801 h 673801"/>
                    <a:gd name="connsiteX24" fmla="*/ 2351984 w 5698687"/>
                    <a:gd name="connsiteY24" fmla="*/ 764 h 673801"/>
                    <a:gd name="connsiteX25" fmla="*/ 3336373 w 5698687"/>
                    <a:gd name="connsiteY25" fmla="*/ 764 h 673801"/>
                    <a:gd name="connsiteX26" fmla="*/ 4944081 w 5698687"/>
                    <a:gd name="connsiteY26" fmla="*/ 0 h 673801"/>
                    <a:gd name="connsiteX27" fmla="*/ 5698687 w 5698687"/>
                    <a:gd name="connsiteY27" fmla="*/ 0 h 673801"/>
                    <a:gd name="connsiteX28" fmla="*/ 5698687 w 5698687"/>
                    <a:gd name="connsiteY28" fmla="*/ 673037 h 673801"/>
                    <a:gd name="connsiteX29" fmla="*/ 4947898 w 5698687"/>
                    <a:gd name="connsiteY29" fmla="*/ 673037 h 673801"/>
                    <a:gd name="connsiteX30" fmla="*/ 4947898 w 5698687"/>
                    <a:gd name="connsiteY30" fmla="*/ 761 h 673801"/>
                    <a:gd name="connsiteX31" fmla="*/ 4944081 w 5698687"/>
                    <a:gd name="connsiteY31" fmla="*/ 761 h 673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698687" h="673801">
                      <a:moveTo>
                        <a:pt x="1650077" y="762"/>
                      </a:moveTo>
                      <a:lnTo>
                        <a:pt x="2349766" y="762"/>
                      </a:lnTo>
                      <a:lnTo>
                        <a:pt x="2349766" y="673799"/>
                      </a:lnTo>
                      <a:lnTo>
                        <a:pt x="1650077" y="673799"/>
                      </a:lnTo>
                      <a:close/>
                      <a:moveTo>
                        <a:pt x="1002872" y="762"/>
                      </a:moveTo>
                      <a:lnTo>
                        <a:pt x="1648968" y="762"/>
                      </a:lnTo>
                      <a:lnTo>
                        <a:pt x="1648968" y="673799"/>
                      </a:lnTo>
                      <a:lnTo>
                        <a:pt x="1002872" y="673799"/>
                      </a:lnTo>
                      <a:close/>
                      <a:moveTo>
                        <a:pt x="501447" y="762"/>
                      </a:moveTo>
                      <a:lnTo>
                        <a:pt x="1000653" y="762"/>
                      </a:lnTo>
                      <a:lnTo>
                        <a:pt x="1000653" y="673799"/>
                      </a:lnTo>
                      <a:lnTo>
                        <a:pt x="501447" y="673799"/>
                      </a:lnTo>
                      <a:close/>
                      <a:moveTo>
                        <a:pt x="0" y="762"/>
                      </a:moveTo>
                      <a:lnTo>
                        <a:pt x="499206" y="762"/>
                      </a:lnTo>
                      <a:lnTo>
                        <a:pt x="499206" y="673799"/>
                      </a:lnTo>
                      <a:lnTo>
                        <a:pt x="0" y="673799"/>
                      </a:lnTo>
                      <a:close/>
                      <a:moveTo>
                        <a:pt x="3336373" y="761"/>
                      </a:moveTo>
                      <a:lnTo>
                        <a:pt x="4944081" y="761"/>
                      </a:lnTo>
                      <a:lnTo>
                        <a:pt x="4944081" y="673037"/>
                      </a:lnTo>
                      <a:lnTo>
                        <a:pt x="4947898" y="673037"/>
                      </a:lnTo>
                      <a:lnTo>
                        <a:pt x="4947898" y="673798"/>
                      </a:lnTo>
                      <a:lnTo>
                        <a:pt x="3336373" y="673798"/>
                      </a:lnTo>
                      <a:lnTo>
                        <a:pt x="3336373" y="673801"/>
                      </a:lnTo>
                      <a:lnTo>
                        <a:pt x="2351984" y="673801"/>
                      </a:lnTo>
                      <a:lnTo>
                        <a:pt x="2351984" y="764"/>
                      </a:lnTo>
                      <a:lnTo>
                        <a:pt x="3336373" y="764"/>
                      </a:lnTo>
                      <a:close/>
                      <a:moveTo>
                        <a:pt x="4944081" y="0"/>
                      </a:moveTo>
                      <a:lnTo>
                        <a:pt x="5698687" y="0"/>
                      </a:lnTo>
                      <a:lnTo>
                        <a:pt x="5698687" y="673037"/>
                      </a:lnTo>
                      <a:lnTo>
                        <a:pt x="4947898" y="673037"/>
                      </a:lnTo>
                      <a:lnTo>
                        <a:pt x="4947898" y="761"/>
                      </a:lnTo>
                      <a:lnTo>
                        <a:pt x="4944081" y="761"/>
                      </a:lnTo>
                      <a:close/>
                    </a:path>
                  </a:pathLst>
                </a:custGeom>
                <a:noFill/>
                <a:ln>
                  <a:solidFill>
                    <a:srgbClr val="14627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xmlns="" id="{C6D788C1-1767-0047-8762-4399640320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39657" y="5833482"/>
                  <a:ext cx="5864331" cy="856588"/>
                </a:xfrm>
                <a:prstGeom prst="rect">
                  <a:avLst/>
                </a:prstGeom>
              </p:spPr>
            </p:pic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xmlns="" id="{BAFEA1C3-F67E-B240-BB8C-FCD97E715B9A}"/>
                    </a:ext>
                  </a:extLst>
                </p:cNvPr>
                <p:cNvSpPr/>
                <p:nvPr/>
              </p:nvSpPr>
              <p:spPr>
                <a:xfrm>
                  <a:off x="5463912" y="5961197"/>
                  <a:ext cx="984389" cy="673037"/>
                </a:xfrm>
                <a:prstGeom prst="rect">
                  <a:avLst/>
                </a:prstGeom>
                <a:noFill/>
                <a:ln>
                  <a:solidFill>
                    <a:srgbClr val="14627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2F1B6EA2-4E46-FF4C-9345-1F11F39FAF2D}"/>
                  </a:ext>
                </a:extLst>
              </p:cNvPr>
              <p:cNvSpPr/>
              <p:nvPr/>
            </p:nvSpPr>
            <p:spPr>
              <a:xfrm>
                <a:off x="3863711" y="6190827"/>
                <a:ext cx="152663" cy="153107"/>
              </a:xfrm>
              <a:prstGeom prst="ellipse">
                <a:avLst/>
              </a:prstGeom>
              <a:solidFill>
                <a:srgbClr val="E5BDD9"/>
              </a:solidFill>
              <a:ln>
                <a:solidFill>
                  <a:srgbClr val="E5BD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56239312-BA83-E840-953C-39E13AE6E624}"/>
                  </a:ext>
                </a:extLst>
              </p:cNvPr>
              <p:cNvSpPr/>
              <p:nvPr/>
            </p:nvSpPr>
            <p:spPr>
              <a:xfrm>
                <a:off x="4422968" y="6236964"/>
                <a:ext cx="179511" cy="170609"/>
              </a:xfrm>
              <a:prstGeom prst="ellipse">
                <a:avLst/>
              </a:prstGeom>
              <a:solidFill>
                <a:srgbClr val="E5BDD9"/>
              </a:solidFill>
              <a:ln>
                <a:solidFill>
                  <a:srgbClr val="E5BD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5354C679-7CF5-304C-B459-65498E43A269}"/>
                  </a:ext>
                </a:extLst>
              </p:cNvPr>
              <p:cNvSpPr/>
              <p:nvPr/>
            </p:nvSpPr>
            <p:spPr>
              <a:xfrm>
                <a:off x="3925566" y="6279587"/>
                <a:ext cx="58049" cy="54894"/>
              </a:xfrm>
              <a:prstGeom prst="ellipse">
                <a:avLst/>
              </a:prstGeom>
              <a:solidFill>
                <a:srgbClr val="621760"/>
              </a:solidFill>
              <a:ln>
                <a:solidFill>
                  <a:srgbClr val="621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F0B38155-7440-7E4A-96BC-C915BA5939A8}"/>
                  </a:ext>
                </a:extLst>
              </p:cNvPr>
              <p:cNvSpPr/>
              <p:nvPr/>
            </p:nvSpPr>
            <p:spPr>
              <a:xfrm>
                <a:off x="4483465" y="6347308"/>
                <a:ext cx="58049" cy="54894"/>
              </a:xfrm>
              <a:prstGeom prst="ellipse">
                <a:avLst/>
              </a:prstGeom>
              <a:solidFill>
                <a:srgbClr val="621760"/>
              </a:solidFill>
              <a:ln>
                <a:solidFill>
                  <a:srgbClr val="621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Action Button: Custom 47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xmlns="" id="{3B671486-97B9-B944-B11B-4E2BDDDB2142}"/>
                </a:ext>
              </a:extLst>
            </p:cNvPr>
            <p:cNvSpPr/>
            <p:nvPr/>
          </p:nvSpPr>
          <p:spPr>
            <a:xfrm>
              <a:off x="4192100" y="5931772"/>
              <a:ext cx="591513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ction Button: Custom 48">
              <a:hlinkClick r:id="rId7" action="ppaction://hlinksldjump" highlightClick="1"/>
              <a:extLst>
                <a:ext uri="{FF2B5EF4-FFF2-40B4-BE49-F238E27FC236}">
                  <a16:creationId xmlns:a16="http://schemas.microsoft.com/office/drawing/2014/main" xmlns="" id="{417876B2-C30E-A645-A86A-3CA539BD603A}"/>
                </a:ext>
              </a:extLst>
            </p:cNvPr>
            <p:cNvSpPr/>
            <p:nvPr/>
          </p:nvSpPr>
          <p:spPr>
            <a:xfrm>
              <a:off x="3189968" y="5931773"/>
              <a:ext cx="432714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ction Button: Custom 49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xmlns="" id="{9498A0B5-E39C-1543-8FD8-25E7481ADE5C}"/>
                </a:ext>
              </a:extLst>
            </p:cNvPr>
            <p:cNvSpPr/>
            <p:nvPr/>
          </p:nvSpPr>
          <p:spPr>
            <a:xfrm>
              <a:off x="3696633" y="5931774"/>
              <a:ext cx="432714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ction Button: Custom 50">
              <a:hlinkClick r:id="rId9" action="ppaction://hlinksldjump" highlightClick="1"/>
              <a:extLst>
                <a:ext uri="{FF2B5EF4-FFF2-40B4-BE49-F238E27FC236}">
                  <a16:creationId xmlns:a16="http://schemas.microsoft.com/office/drawing/2014/main" xmlns="" id="{F72B1B4A-E0F0-0147-B760-A4A3D30C3565}"/>
                </a:ext>
              </a:extLst>
            </p:cNvPr>
            <p:cNvSpPr/>
            <p:nvPr/>
          </p:nvSpPr>
          <p:spPr>
            <a:xfrm>
              <a:off x="4847172" y="5921522"/>
              <a:ext cx="591513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Action Button: Custom 51">
              <a:hlinkClick r:id="rId10" action="ppaction://hlinksldjump" highlightClick="1"/>
              <a:extLst>
                <a:ext uri="{FF2B5EF4-FFF2-40B4-BE49-F238E27FC236}">
                  <a16:creationId xmlns:a16="http://schemas.microsoft.com/office/drawing/2014/main" xmlns="" id="{5486792E-850B-FB47-A07A-102E43A0AD08}"/>
                </a:ext>
              </a:extLst>
            </p:cNvPr>
            <p:cNvSpPr/>
            <p:nvPr/>
          </p:nvSpPr>
          <p:spPr>
            <a:xfrm>
              <a:off x="5528528" y="5915818"/>
              <a:ext cx="940668" cy="580953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Action Button: Custom 52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EFD473D5-466A-8840-A05E-9B13FB4971CD}"/>
                </a:ext>
              </a:extLst>
            </p:cNvPr>
            <p:cNvSpPr/>
            <p:nvPr/>
          </p:nvSpPr>
          <p:spPr>
            <a:xfrm>
              <a:off x="6519062" y="5915818"/>
              <a:ext cx="1548697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Action Button: Custom 53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F53212C4-3B7D-E948-BE0F-9AA887CCC83D}"/>
                </a:ext>
              </a:extLst>
            </p:cNvPr>
            <p:cNvSpPr/>
            <p:nvPr/>
          </p:nvSpPr>
          <p:spPr>
            <a:xfrm>
              <a:off x="8133850" y="5899801"/>
              <a:ext cx="708004" cy="59697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Left Arrow 62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528ED5E1-4EB2-FB4C-BC0C-85FFDA9250E2}"/>
              </a:ext>
            </a:extLst>
          </p:cNvPr>
          <p:cNvSpPr/>
          <p:nvPr/>
        </p:nvSpPr>
        <p:spPr>
          <a:xfrm flipH="1">
            <a:off x="10851808" y="5740171"/>
            <a:ext cx="1161288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Diagnoses</a:t>
            </a:r>
          </a:p>
        </p:txBody>
      </p:sp>
      <p:sp>
        <p:nvSpPr>
          <p:cNvPr id="64" name="Left Arrow 63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xmlns="" id="{A7C307FA-64BF-0B4F-89E1-47EBFB271435}"/>
              </a:ext>
            </a:extLst>
          </p:cNvPr>
          <p:cNvSpPr/>
          <p:nvPr/>
        </p:nvSpPr>
        <p:spPr>
          <a:xfrm>
            <a:off x="178904" y="5740172"/>
            <a:ext cx="1158342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Go Back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7A2FD944-A75A-574C-AD05-3A512DBEA9CF}"/>
              </a:ext>
            </a:extLst>
          </p:cNvPr>
          <p:cNvSpPr txBox="1"/>
          <p:nvPr/>
        </p:nvSpPr>
        <p:spPr>
          <a:xfrm>
            <a:off x="3412950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A.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F476144D-859F-C34F-9B07-90ECB3F033A8}"/>
              </a:ext>
            </a:extLst>
          </p:cNvPr>
          <p:cNvSpPr txBox="1"/>
          <p:nvPr/>
        </p:nvSpPr>
        <p:spPr>
          <a:xfrm>
            <a:off x="3931991" y="6519290"/>
            <a:ext cx="342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B.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400039CB-EFC6-F64A-89A4-D45CF84FFF1B}"/>
              </a:ext>
            </a:extLst>
          </p:cNvPr>
          <p:cNvSpPr txBox="1"/>
          <p:nvPr/>
        </p:nvSpPr>
        <p:spPr>
          <a:xfrm>
            <a:off x="4473954" y="6519290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C.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E9C0E534-BA26-204E-8F62-2BA4A91630FF}"/>
              </a:ext>
            </a:extLst>
          </p:cNvPr>
          <p:cNvSpPr txBox="1"/>
          <p:nvPr/>
        </p:nvSpPr>
        <p:spPr>
          <a:xfrm>
            <a:off x="5146889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D.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E8E6C82F-3BDA-7643-98A2-EFDA1387ED5C}"/>
              </a:ext>
            </a:extLst>
          </p:cNvPr>
          <p:cNvSpPr txBox="1"/>
          <p:nvPr/>
        </p:nvSpPr>
        <p:spPr>
          <a:xfrm>
            <a:off x="6049052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E.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827EF62B-F6A1-774B-A9A2-6E61A52C8B85}"/>
              </a:ext>
            </a:extLst>
          </p:cNvPr>
          <p:cNvSpPr txBox="1"/>
          <p:nvPr/>
        </p:nvSpPr>
        <p:spPr>
          <a:xfrm>
            <a:off x="7319858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F.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E00991F1-5D47-684F-A347-6C0D2AABF241}"/>
              </a:ext>
            </a:extLst>
          </p:cNvPr>
          <p:cNvSpPr txBox="1"/>
          <p:nvPr/>
        </p:nvSpPr>
        <p:spPr>
          <a:xfrm>
            <a:off x="8494419" y="6521204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G.</a:t>
            </a:r>
          </a:p>
        </p:txBody>
      </p:sp>
      <p:sp>
        <p:nvSpPr>
          <p:cNvPr id="38" name="Action Button: Home 3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xmlns="" id="{4611B966-8831-694F-94C9-0EE49A1C99E5}"/>
              </a:ext>
            </a:extLst>
          </p:cNvPr>
          <p:cNvSpPr/>
          <p:nvPr/>
        </p:nvSpPr>
        <p:spPr>
          <a:xfrm>
            <a:off x="11423374" y="152400"/>
            <a:ext cx="560879" cy="496957"/>
          </a:xfrm>
          <a:prstGeom prst="actionButtonHome">
            <a:avLst/>
          </a:prstGeom>
          <a:solidFill>
            <a:srgbClr val="146278"/>
          </a:solidFill>
          <a:ln>
            <a:solidFill>
              <a:schemeClr val="bg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24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Graafian Follicle under microscope">
            <a:extLst>
              <a:ext uri="{FF2B5EF4-FFF2-40B4-BE49-F238E27FC236}">
                <a16:creationId xmlns:a16="http://schemas.microsoft.com/office/drawing/2014/main" xmlns="" id="{EA079A5B-9ADC-A746-A792-9A3B2EBA7E6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76" y="760275"/>
            <a:ext cx="4663440" cy="4663440"/>
          </a:xfrm>
          <a:prstGeom prst="ellipse">
            <a:avLst/>
          </a:prstGeom>
          <a:noFill/>
          <a:effectLst>
            <a:glow rad="6731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hlinkClick r:id="rId4" action="ppaction://hlinksldjump" highlightClick="1"/>
            <a:hlinkHover r:id="rId5" action="ppaction://hlinksldjump"/>
            <a:extLst>
              <a:ext uri="{FF2B5EF4-FFF2-40B4-BE49-F238E27FC236}">
                <a16:creationId xmlns:a16="http://schemas.microsoft.com/office/drawing/2014/main" xmlns="" id="{04F8DA8E-C6B7-AF4A-8A74-9E04C69FDAE6}"/>
              </a:ext>
            </a:extLst>
          </p:cNvPr>
          <p:cNvSpPr/>
          <p:nvPr/>
        </p:nvSpPr>
        <p:spPr>
          <a:xfrm>
            <a:off x="6352676" y="762655"/>
            <a:ext cx="4647259" cy="46889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xmlns="" id="{4D6CC94F-3161-F349-AB03-C57C9C8C1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47" y="1362739"/>
            <a:ext cx="5319049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bg1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D.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 Tertiary Follicle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This is a tertiary follicle (Graafian follicle). The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oocyte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 is surrounded the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zona pellucida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and corona radiata . The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zona granulosa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will separate from the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548234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corona radiata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upon ovulation and will continue to line the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C4DC6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antrum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. The corona radiata supplies nutrients such as proteins to the egg when it leaves the ovary so it can survive outside of the ovary.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Scroll over the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46278"/>
                </a:solidFill>
                <a:effectLst/>
                <a:latin typeface="Comic Sans MS" panose="030F0902030302020204" pitchFamily="66" charset="0"/>
              </a:rPr>
              <a:t>microscope image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to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 identify these features.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</a:endParaRP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xmlns="" id="{EFC4AFFA-ACD2-5440-9DAA-8D60537122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7106" y="1186427"/>
            <a:ext cx="644071" cy="6335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740E72F-C26B-A040-9AD7-58535B2C3C46}"/>
              </a:ext>
            </a:extLst>
          </p:cNvPr>
          <p:cNvSpPr txBox="1"/>
          <p:nvPr/>
        </p:nvSpPr>
        <p:spPr>
          <a:xfrm>
            <a:off x="11445396" y="629470"/>
            <a:ext cx="56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mic Sans MS" panose="030F0902030302020204" pitchFamily="66" charset="0"/>
              </a:rPr>
              <a:t>Home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0C0DCC8E-5F4A-0A4B-AB40-F4E4E71EB3BF}"/>
              </a:ext>
            </a:extLst>
          </p:cNvPr>
          <p:cNvGrpSpPr/>
          <p:nvPr/>
        </p:nvGrpSpPr>
        <p:grpSpPr>
          <a:xfrm>
            <a:off x="3159048" y="5740171"/>
            <a:ext cx="5870958" cy="856588"/>
            <a:chOff x="2981226" y="5740171"/>
            <a:chExt cx="5870958" cy="85658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A5F713F1-EF05-3641-84DB-FB6AA4802194}"/>
                </a:ext>
              </a:extLst>
            </p:cNvPr>
            <p:cNvGrpSpPr/>
            <p:nvPr/>
          </p:nvGrpSpPr>
          <p:grpSpPr>
            <a:xfrm>
              <a:off x="2981226" y="5740171"/>
              <a:ext cx="5870958" cy="856588"/>
              <a:chOff x="2981226" y="5740171"/>
              <a:chExt cx="5870958" cy="856588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xmlns="" id="{59FF268A-3BD4-9C47-B318-D2DB92E5E304}"/>
                  </a:ext>
                </a:extLst>
              </p:cNvPr>
              <p:cNvGrpSpPr/>
              <p:nvPr/>
            </p:nvGrpSpPr>
            <p:grpSpPr>
              <a:xfrm>
                <a:off x="2981226" y="5740171"/>
                <a:ext cx="5870958" cy="856588"/>
                <a:chOff x="2939657" y="5833482"/>
                <a:chExt cx="5870958" cy="856588"/>
              </a:xfrm>
            </p:grpSpPr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xmlns="" id="{EC3D232A-4F2B-0749-8D8D-580634E7AD66}"/>
                    </a:ext>
                  </a:extLst>
                </p:cNvPr>
                <p:cNvSpPr/>
                <p:nvPr/>
              </p:nvSpPr>
              <p:spPr>
                <a:xfrm>
                  <a:off x="3111928" y="5960433"/>
                  <a:ext cx="5698687" cy="673801"/>
                </a:xfrm>
                <a:custGeom>
                  <a:avLst/>
                  <a:gdLst>
                    <a:gd name="connsiteX0" fmla="*/ 1650077 w 5698687"/>
                    <a:gd name="connsiteY0" fmla="*/ 762 h 673801"/>
                    <a:gd name="connsiteX1" fmla="*/ 2349766 w 5698687"/>
                    <a:gd name="connsiteY1" fmla="*/ 762 h 673801"/>
                    <a:gd name="connsiteX2" fmla="*/ 2349766 w 5698687"/>
                    <a:gd name="connsiteY2" fmla="*/ 673799 h 673801"/>
                    <a:gd name="connsiteX3" fmla="*/ 1650077 w 5698687"/>
                    <a:gd name="connsiteY3" fmla="*/ 673799 h 673801"/>
                    <a:gd name="connsiteX4" fmla="*/ 1002872 w 5698687"/>
                    <a:gd name="connsiteY4" fmla="*/ 762 h 673801"/>
                    <a:gd name="connsiteX5" fmla="*/ 1648968 w 5698687"/>
                    <a:gd name="connsiteY5" fmla="*/ 762 h 673801"/>
                    <a:gd name="connsiteX6" fmla="*/ 1648968 w 5698687"/>
                    <a:gd name="connsiteY6" fmla="*/ 673799 h 673801"/>
                    <a:gd name="connsiteX7" fmla="*/ 1002872 w 5698687"/>
                    <a:gd name="connsiteY7" fmla="*/ 673799 h 673801"/>
                    <a:gd name="connsiteX8" fmla="*/ 501447 w 5698687"/>
                    <a:gd name="connsiteY8" fmla="*/ 762 h 673801"/>
                    <a:gd name="connsiteX9" fmla="*/ 1000653 w 5698687"/>
                    <a:gd name="connsiteY9" fmla="*/ 762 h 673801"/>
                    <a:gd name="connsiteX10" fmla="*/ 1000653 w 5698687"/>
                    <a:gd name="connsiteY10" fmla="*/ 673799 h 673801"/>
                    <a:gd name="connsiteX11" fmla="*/ 501447 w 5698687"/>
                    <a:gd name="connsiteY11" fmla="*/ 673799 h 673801"/>
                    <a:gd name="connsiteX12" fmla="*/ 0 w 5698687"/>
                    <a:gd name="connsiteY12" fmla="*/ 762 h 673801"/>
                    <a:gd name="connsiteX13" fmla="*/ 499206 w 5698687"/>
                    <a:gd name="connsiteY13" fmla="*/ 762 h 673801"/>
                    <a:gd name="connsiteX14" fmla="*/ 499206 w 5698687"/>
                    <a:gd name="connsiteY14" fmla="*/ 673799 h 673801"/>
                    <a:gd name="connsiteX15" fmla="*/ 0 w 5698687"/>
                    <a:gd name="connsiteY15" fmla="*/ 673799 h 673801"/>
                    <a:gd name="connsiteX16" fmla="*/ 3336373 w 5698687"/>
                    <a:gd name="connsiteY16" fmla="*/ 761 h 673801"/>
                    <a:gd name="connsiteX17" fmla="*/ 4944081 w 5698687"/>
                    <a:gd name="connsiteY17" fmla="*/ 761 h 673801"/>
                    <a:gd name="connsiteX18" fmla="*/ 4944081 w 5698687"/>
                    <a:gd name="connsiteY18" fmla="*/ 673037 h 673801"/>
                    <a:gd name="connsiteX19" fmla="*/ 4947898 w 5698687"/>
                    <a:gd name="connsiteY19" fmla="*/ 673037 h 673801"/>
                    <a:gd name="connsiteX20" fmla="*/ 4947898 w 5698687"/>
                    <a:gd name="connsiteY20" fmla="*/ 673798 h 673801"/>
                    <a:gd name="connsiteX21" fmla="*/ 3336373 w 5698687"/>
                    <a:gd name="connsiteY21" fmla="*/ 673798 h 673801"/>
                    <a:gd name="connsiteX22" fmla="*/ 3336373 w 5698687"/>
                    <a:gd name="connsiteY22" fmla="*/ 673801 h 673801"/>
                    <a:gd name="connsiteX23" fmla="*/ 2351984 w 5698687"/>
                    <a:gd name="connsiteY23" fmla="*/ 673801 h 673801"/>
                    <a:gd name="connsiteX24" fmla="*/ 2351984 w 5698687"/>
                    <a:gd name="connsiteY24" fmla="*/ 764 h 673801"/>
                    <a:gd name="connsiteX25" fmla="*/ 3336373 w 5698687"/>
                    <a:gd name="connsiteY25" fmla="*/ 764 h 673801"/>
                    <a:gd name="connsiteX26" fmla="*/ 4944081 w 5698687"/>
                    <a:gd name="connsiteY26" fmla="*/ 0 h 673801"/>
                    <a:gd name="connsiteX27" fmla="*/ 5698687 w 5698687"/>
                    <a:gd name="connsiteY27" fmla="*/ 0 h 673801"/>
                    <a:gd name="connsiteX28" fmla="*/ 5698687 w 5698687"/>
                    <a:gd name="connsiteY28" fmla="*/ 673037 h 673801"/>
                    <a:gd name="connsiteX29" fmla="*/ 4947898 w 5698687"/>
                    <a:gd name="connsiteY29" fmla="*/ 673037 h 673801"/>
                    <a:gd name="connsiteX30" fmla="*/ 4947898 w 5698687"/>
                    <a:gd name="connsiteY30" fmla="*/ 761 h 673801"/>
                    <a:gd name="connsiteX31" fmla="*/ 4944081 w 5698687"/>
                    <a:gd name="connsiteY31" fmla="*/ 761 h 673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698687" h="673801">
                      <a:moveTo>
                        <a:pt x="1650077" y="762"/>
                      </a:moveTo>
                      <a:lnTo>
                        <a:pt x="2349766" y="762"/>
                      </a:lnTo>
                      <a:lnTo>
                        <a:pt x="2349766" y="673799"/>
                      </a:lnTo>
                      <a:lnTo>
                        <a:pt x="1650077" y="673799"/>
                      </a:lnTo>
                      <a:close/>
                      <a:moveTo>
                        <a:pt x="1002872" y="762"/>
                      </a:moveTo>
                      <a:lnTo>
                        <a:pt x="1648968" y="762"/>
                      </a:lnTo>
                      <a:lnTo>
                        <a:pt x="1648968" y="673799"/>
                      </a:lnTo>
                      <a:lnTo>
                        <a:pt x="1002872" y="673799"/>
                      </a:lnTo>
                      <a:close/>
                      <a:moveTo>
                        <a:pt x="501447" y="762"/>
                      </a:moveTo>
                      <a:lnTo>
                        <a:pt x="1000653" y="762"/>
                      </a:lnTo>
                      <a:lnTo>
                        <a:pt x="1000653" y="673799"/>
                      </a:lnTo>
                      <a:lnTo>
                        <a:pt x="501447" y="673799"/>
                      </a:lnTo>
                      <a:close/>
                      <a:moveTo>
                        <a:pt x="0" y="762"/>
                      </a:moveTo>
                      <a:lnTo>
                        <a:pt x="499206" y="762"/>
                      </a:lnTo>
                      <a:lnTo>
                        <a:pt x="499206" y="673799"/>
                      </a:lnTo>
                      <a:lnTo>
                        <a:pt x="0" y="673799"/>
                      </a:lnTo>
                      <a:close/>
                      <a:moveTo>
                        <a:pt x="3336373" y="761"/>
                      </a:moveTo>
                      <a:lnTo>
                        <a:pt x="4944081" y="761"/>
                      </a:lnTo>
                      <a:lnTo>
                        <a:pt x="4944081" y="673037"/>
                      </a:lnTo>
                      <a:lnTo>
                        <a:pt x="4947898" y="673037"/>
                      </a:lnTo>
                      <a:lnTo>
                        <a:pt x="4947898" y="673798"/>
                      </a:lnTo>
                      <a:lnTo>
                        <a:pt x="3336373" y="673798"/>
                      </a:lnTo>
                      <a:lnTo>
                        <a:pt x="3336373" y="673801"/>
                      </a:lnTo>
                      <a:lnTo>
                        <a:pt x="2351984" y="673801"/>
                      </a:lnTo>
                      <a:lnTo>
                        <a:pt x="2351984" y="764"/>
                      </a:lnTo>
                      <a:lnTo>
                        <a:pt x="3336373" y="764"/>
                      </a:lnTo>
                      <a:close/>
                      <a:moveTo>
                        <a:pt x="4944081" y="0"/>
                      </a:moveTo>
                      <a:lnTo>
                        <a:pt x="5698687" y="0"/>
                      </a:lnTo>
                      <a:lnTo>
                        <a:pt x="5698687" y="673037"/>
                      </a:lnTo>
                      <a:lnTo>
                        <a:pt x="4947898" y="673037"/>
                      </a:lnTo>
                      <a:lnTo>
                        <a:pt x="4947898" y="761"/>
                      </a:lnTo>
                      <a:lnTo>
                        <a:pt x="4944081" y="761"/>
                      </a:lnTo>
                      <a:close/>
                    </a:path>
                  </a:pathLst>
                </a:custGeom>
                <a:noFill/>
                <a:ln>
                  <a:solidFill>
                    <a:srgbClr val="14627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xmlns="" id="{E9DD750A-A462-A641-A50E-E387CE2652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39657" y="5833482"/>
                  <a:ext cx="5864331" cy="856588"/>
                </a:xfrm>
                <a:prstGeom prst="rect">
                  <a:avLst/>
                </a:prstGeom>
              </p:spPr>
            </p:pic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xmlns="" id="{3B03A486-BFD5-9340-8629-BDB61514C54A}"/>
                    </a:ext>
                  </a:extLst>
                </p:cNvPr>
                <p:cNvSpPr/>
                <p:nvPr/>
              </p:nvSpPr>
              <p:spPr>
                <a:xfrm>
                  <a:off x="5463912" y="5961197"/>
                  <a:ext cx="984389" cy="673037"/>
                </a:xfrm>
                <a:prstGeom prst="rect">
                  <a:avLst/>
                </a:prstGeom>
                <a:noFill/>
                <a:ln>
                  <a:solidFill>
                    <a:srgbClr val="14627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xmlns="" id="{F803CCEA-F3CC-FE41-8376-45CDD94CF175}"/>
                  </a:ext>
                </a:extLst>
              </p:cNvPr>
              <p:cNvSpPr/>
              <p:nvPr/>
            </p:nvSpPr>
            <p:spPr>
              <a:xfrm>
                <a:off x="3863711" y="6190827"/>
                <a:ext cx="152663" cy="153107"/>
              </a:xfrm>
              <a:prstGeom prst="ellipse">
                <a:avLst/>
              </a:prstGeom>
              <a:solidFill>
                <a:srgbClr val="E5BDD9"/>
              </a:solidFill>
              <a:ln>
                <a:solidFill>
                  <a:srgbClr val="E5BD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AAA41FA5-F2B8-E146-89F1-F84D0D5A546F}"/>
                  </a:ext>
                </a:extLst>
              </p:cNvPr>
              <p:cNvSpPr/>
              <p:nvPr/>
            </p:nvSpPr>
            <p:spPr>
              <a:xfrm>
                <a:off x="4422968" y="6236964"/>
                <a:ext cx="179511" cy="170609"/>
              </a:xfrm>
              <a:prstGeom prst="ellipse">
                <a:avLst/>
              </a:prstGeom>
              <a:solidFill>
                <a:srgbClr val="E5BDD9"/>
              </a:solidFill>
              <a:ln>
                <a:solidFill>
                  <a:srgbClr val="E5BD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B3ED6E68-BF7B-8B4B-8EA1-49CF834C5D24}"/>
                  </a:ext>
                </a:extLst>
              </p:cNvPr>
              <p:cNvSpPr/>
              <p:nvPr/>
            </p:nvSpPr>
            <p:spPr>
              <a:xfrm>
                <a:off x="3925566" y="6279587"/>
                <a:ext cx="58049" cy="54894"/>
              </a:xfrm>
              <a:prstGeom prst="ellipse">
                <a:avLst/>
              </a:prstGeom>
              <a:solidFill>
                <a:srgbClr val="621760"/>
              </a:solidFill>
              <a:ln>
                <a:solidFill>
                  <a:srgbClr val="621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91A34DB0-A7CC-8947-BE61-5CB5B0582F90}"/>
                  </a:ext>
                </a:extLst>
              </p:cNvPr>
              <p:cNvSpPr/>
              <p:nvPr/>
            </p:nvSpPr>
            <p:spPr>
              <a:xfrm>
                <a:off x="4483465" y="6347308"/>
                <a:ext cx="58049" cy="54894"/>
              </a:xfrm>
              <a:prstGeom prst="ellipse">
                <a:avLst/>
              </a:prstGeom>
              <a:solidFill>
                <a:srgbClr val="621760"/>
              </a:solidFill>
              <a:ln>
                <a:solidFill>
                  <a:srgbClr val="621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Action Button: Custom 45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xmlns="" id="{1122118E-0E7B-9C4F-9252-996F69636C4B}"/>
                </a:ext>
              </a:extLst>
            </p:cNvPr>
            <p:cNvSpPr/>
            <p:nvPr/>
          </p:nvSpPr>
          <p:spPr>
            <a:xfrm>
              <a:off x="4192100" y="5931772"/>
              <a:ext cx="591513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ction Button: Custom 46">
              <a:hlinkClick r:id="rId9" action="ppaction://hlinksldjump" highlightClick="1"/>
              <a:extLst>
                <a:ext uri="{FF2B5EF4-FFF2-40B4-BE49-F238E27FC236}">
                  <a16:creationId xmlns:a16="http://schemas.microsoft.com/office/drawing/2014/main" xmlns="" id="{87F7F7DC-D743-1C4E-970C-473EDA663D66}"/>
                </a:ext>
              </a:extLst>
            </p:cNvPr>
            <p:cNvSpPr/>
            <p:nvPr/>
          </p:nvSpPr>
          <p:spPr>
            <a:xfrm>
              <a:off x="3189968" y="5931773"/>
              <a:ext cx="432714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Action Button: Custom 47">
              <a:hlinkClick r:id="rId10" action="ppaction://hlinksldjump" highlightClick="1"/>
              <a:extLst>
                <a:ext uri="{FF2B5EF4-FFF2-40B4-BE49-F238E27FC236}">
                  <a16:creationId xmlns:a16="http://schemas.microsoft.com/office/drawing/2014/main" xmlns="" id="{4CE35D1E-072F-FF4B-B711-7FD79159CB15}"/>
                </a:ext>
              </a:extLst>
            </p:cNvPr>
            <p:cNvSpPr/>
            <p:nvPr/>
          </p:nvSpPr>
          <p:spPr>
            <a:xfrm>
              <a:off x="3696633" y="5931774"/>
              <a:ext cx="432714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ction Button: Custom 48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9D536077-94EE-9F4D-96C5-8A582C6BCB61}"/>
                </a:ext>
              </a:extLst>
            </p:cNvPr>
            <p:cNvSpPr/>
            <p:nvPr/>
          </p:nvSpPr>
          <p:spPr>
            <a:xfrm>
              <a:off x="4847172" y="5921522"/>
              <a:ext cx="591513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ction Button: Custom 49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F47FB601-66F8-1E49-AB82-08198ACB93F1}"/>
                </a:ext>
              </a:extLst>
            </p:cNvPr>
            <p:cNvSpPr/>
            <p:nvPr/>
          </p:nvSpPr>
          <p:spPr>
            <a:xfrm>
              <a:off x="5528528" y="5915818"/>
              <a:ext cx="940668" cy="580953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ction Button: Custom 50">
              <a:hlinkClick r:id="rId13" action="ppaction://hlinksldjump" highlightClick="1"/>
              <a:extLst>
                <a:ext uri="{FF2B5EF4-FFF2-40B4-BE49-F238E27FC236}">
                  <a16:creationId xmlns:a16="http://schemas.microsoft.com/office/drawing/2014/main" xmlns="" id="{32837F1D-8610-CB47-8D25-67708D63CC77}"/>
                </a:ext>
              </a:extLst>
            </p:cNvPr>
            <p:cNvSpPr/>
            <p:nvPr/>
          </p:nvSpPr>
          <p:spPr>
            <a:xfrm>
              <a:off x="6519062" y="5915818"/>
              <a:ext cx="1548697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Action Button: Custom 51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D0969084-A98C-8040-82F1-62762A74728D}"/>
                </a:ext>
              </a:extLst>
            </p:cNvPr>
            <p:cNvSpPr/>
            <p:nvPr/>
          </p:nvSpPr>
          <p:spPr>
            <a:xfrm>
              <a:off x="8133850" y="5899801"/>
              <a:ext cx="708004" cy="59697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Left Arrow 60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xmlns="" id="{3CDD8203-2632-2145-8BAB-3BCD39FF7C5E}"/>
              </a:ext>
            </a:extLst>
          </p:cNvPr>
          <p:cNvSpPr/>
          <p:nvPr/>
        </p:nvSpPr>
        <p:spPr>
          <a:xfrm flipH="1">
            <a:off x="10851808" y="5740171"/>
            <a:ext cx="1161288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Diagnoses</a:t>
            </a:r>
          </a:p>
        </p:txBody>
      </p:sp>
      <p:sp>
        <p:nvSpPr>
          <p:cNvPr id="62" name="Left Arrow 61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xmlns="" id="{27638A52-A06B-F74D-84B7-F40F5B9B9A3D}"/>
              </a:ext>
            </a:extLst>
          </p:cNvPr>
          <p:cNvSpPr/>
          <p:nvPr/>
        </p:nvSpPr>
        <p:spPr>
          <a:xfrm>
            <a:off x="178904" y="5740172"/>
            <a:ext cx="1158342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Go Back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E6240196-3460-E14A-9664-6D472F2992FC}"/>
              </a:ext>
            </a:extLst>
          </p:cNvPr>
          <p:cNvSpPr txBox="1"/>
          <p:nvPr/>
        </p:nvSpPr>
        <p:spPr>
          <a:xfrm>
            <a:off x="3412950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A.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769BDE95-E2AB-6341-8674-02EB9F9F1EB2}"/>
              </a:ext>
            </a:extLst>
          </p:cNvPr>
          <p:cNvSpPr txBox="1"/>
          <p:nvPr/>
        </p:nvSpPr>
        <p:spPr>
          <a:xfrm>
            <a:off x="3931991" y="6519290"/>
            <a:ext cx="342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B.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4F204220-056A-984B-9DB0-87522A65BB68}"/>
              </a:ext>
            </a:extLst>
          </p:cNvPr>
          <p:cNvSpPr txBox="1"/>
          <p:nvPr/>
        </p:nvSpPr>
        <p:spPr>
          <a:xfrm>
            <a:off x="4473954" y="6519290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C.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D971E06F-7F7A-5E4C-A0B7-D668BD7BD172}"/>
              </a:ext>
            </a:extLst>
          </p:cNvPr>
          <p:cNvSpPr txBox="1"/>
          <p:nvPr/>
        </p:nvSpPr>
        <p:spPr>
          <a:xfrm>
            <a:off x="5146889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D.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D8DD1046-B86F-F84C-9ABC-8EFD05802FDC}"/>
              </a:ext>
            </a:extLst>
          </p:cNvPr>
          <p:cNvSpPr txBox="1"/>
          <p:nvPr/>
        </p:nvSpPr>
        <p:spPr>
          <a:xfrm>
            <a:off x="6049052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E.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24119AC-0C27-B447-BF41-28C2EB7E32DF}"/>
              </a:ext>
            </a:extLst>
          </p:cNvPr>
          <p:cNvSpPr txBox="1"/>
          <p:nvPr/>
        </p:nvSpPr>
        <p:spPr>
          <a:xfrm>
            <a:off x="7319858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F.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C57C5185-30AA-CA45-8E85-FB9B349581D1}"/>
              </a:ext>
            </a:extLst>
          </p:cNvPr>
          <p:cNvSpPr txBox="1"/>
          <p:nvPr/>
        </p:nvSpPr>
        <p:spPr>
          <a:xfrm>
            <a:off x="8494419" y="6521204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G.</a:t>
            </a:r>
          </a:p>
        </p:txBody>
      </p:sp>
      <p:sp>
        <p:nvSpPr>
          <p:cNvPr id="34" name="Action Button: Home 33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xmlns="" id="{4611B966-8831-694F-94C9-0EE49A1C99E5}"/>
              </a:ext>
            </a:extLst>
          </p:cNvPr>
          <p:cNvSpPr/>
          <p:nvPr/>
        </p:nvSpPr>
        <p:spPr>
          <a:xfrm>
            <a:off x="11423374" y="152400"/>
            <a:ext cx="560879" cy="496957"/>
          </a:xfrm>
          <a:prstGeom prst="actionButtonHome">
            <a:avLst/>
          </a:prstGeom>
          <a:solidFill>
            <a:srgbClr val="146278"/>
          </a:solidFill>
          <a:ln>
            <a:solidFill>
              <a:schemeClr val="bg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3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26F4B48F-541B-674F-BBDA-D7D0B533F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47" y="1362739"/>
            <a:ext cx="5319049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bg1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D.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 Tertiary Follicle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This is a tertiary follicle (Graafian follicle). The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oocyte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 is surrounded the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zona pellucida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and corona radiata . The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zona granulosa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will separate from the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548234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corona radiata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upon ovulation and will continue to line the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C4DC6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antrum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. The corona radiata supplies nutrients such as proteins to the egg when it leaves the ovary so it can survive outside of the ovary.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Scroll over the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46278"/>
                </a:solidFill>
                <a:effectLst/>
                <a:latin typeface="Comic Sans MS" panose="030F0902030302020204" pitchFamily="66" charset="0"/>
              </a:rPr>
              <a:t>microscope image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to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 identify these features.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</a:endParaRPr>
          </a:p>
        </p:txBody>
      </p:sp>
      <p:pic>
        <p:nvPicPr>
          <p:cNvPr id="19458" name="Picture 2" descr="Image result for Graafian Follicle under microscope">
            <a:extLst>
              <a:ext uri="{FF2B5EF4-FFF2-40B4-BE49-F238E27FC236}">
                <a16:creationId xmlns:a16="http://schemas.microsoft.com/office/drawing/2014/main" xmlns="" id="{EA079A5B-9ADC-A746-A792-9A3B2EBA7E6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76" y="760275"/>
            <a:ext cx="4663440" cy="4663440"/>
          </a:xfrm>
          <a:prstGeom prst="ellipse">
            <a:avLst/>
          </a:prstGeom>
          <a:noFill/>
          <a:effectLst>
            <a:glow rad="6731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A2D4972B-57A0-BA47-83E9-D477993F17BD}"/>
              </a:ext>
            </a:extLst>
          </p:cNvPr>
          <p:cNvSpPr/>
          <p:nvPr/>
        </p:nvSpPr>
        <p:spPr>
          <a:xfrm>
            <a:off x="10012883" y="2319575"/>
            <a:ext cx="316021" cy="467544"/>
          </a:xfrm>
          <a:prstGeom prst="ellipse">
            <a:avLst/>
          </a:prstGeom>
          <a:solidFill>
            <a:srgbClr val="C00000">
              <a:alpha val="48235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A7778CDD-250D-594E-84B2-B401E172FBD4}"/>
              </a:ext>
            </a:extLst>
          </p:cNvPr>
          <p:cNvCxnSpPr>
            <a:cxnSpLocks/>
          </p:cNvCxnSpPr>
          <p:nvPr/>
        </p:nvCxnSpPr>
        <p:spPr>
          <a:xfrm flipH="1">
            <a:off x="8598569" y="2903621"/>
            <a:ext cx="1138989" cy="802105"/>
          </a:xfrm>
          <a:prstGeom prst="straightConnector1">
            <a:avLst/>
          </a:prstGeom>
          <a:ln w="76200">
            <a:solidFill>
              <a:srgbClr val="9437FF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Donut 23">
            <a:extLst>
              <a:ext uri="{FF2B5EF4-FFF2-40B4-BE49-F238E27FC236}">
                <a16:creationId xmlns:a16="http://schemas.microsoft.com/office/drawing/2014/main" xmlns="" id="{4812A3C0-674A-B149-8AE6-A015D92D552B}"/>
              </a:ext>
            </a:extLst>
          </p:cNvPr>
          <p:cNvSpPr/>
          <p:nvPr/>
        </p:nvSpPr>
        <p:spPr>
          <a:xfrm rot="635707">
            <a:off x="8103713" y="1307861"/>
            <a:ext cx="2711318" cy="3793196"/>
          </a:xfrm>
          <a:custGeom>
            <a:avLst/>
            <a:gdLst>
              <a:gd name="connsiteX0" fmla="*/ 0 w 3088839"/>
              <a:gd name="connsiteY0" fmla="*/ 1934977 h 3869953"/>
              <a:gd name="connsiteX1" fmla="*/ 1544420 w 3088839"/>
              <a:gd name="connsiteY1" fmla="*/ 0 h 3869953"/>
              <a:gd name="connsiteX2" fmla="*/ 3088840 w 3088839"/>
              <a:gd name="connsiteY2" fmla="*/ 1934977 h 3869953"/>
              <a:gd name="connsiteX3" fmla="*/ 1544420 w 3088839"/>
              <a:gd name="connsiteY3" fmla="*/ 3869954 h 3869953"/>
              <a:gd name="connsiteX4" fmla="*/ 0 w 3088839"/>
              <a:gd name="connsiteY4" fmla="*/ 1934977 h 3869953"/>
              <a:gd name="connsiteX5" fmla="*/ 513118 w 3088839"/>
              <a:gd name="connsiteY5" fmla="*/ 1934977 h 3869953"/>
              <a:gd name="connsiteX6" fmla="*/ 1544420 w 3088839"/>
              <a:gd name="connsiteY6" fmla="*/ 3356836 h 3869953"/>
              <a:gd name="connsiteX7" fmla="*/ 2575722 w 3088839"/>
              <a:gd name="connsiteY7" fmla="*/ 1934977 h 3869953"/>
              <a:gd name="connsiteX8" fmla="*/ 1544420 w 3088839"/>
              <a:gd name="connsiteY8" fmla="*/ 513118 h 3869953"/>
              <a:gd name="connsiteX9" fmla="*/ 513118 w 3088839"/>
              <a:gd name="connsiteY9" fmla="*/ 1934977 h 3869953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13118 w 3088840"/>
              <a:gd name="connsiteY5" fmla="*/ 1934977 h 3869954"/>
              <a:gd name="connsiteX6" fmla="*/ 1470056 w 3088840"/>
              <a:gd name="connsiteY6" fmla="*/ 3067400 h 3869954"/>
              <a:gd name="connsiteX7" fmla="*/ 2575722 w 3088840"/>
              <a:gd name="connsiteY7" fmla="*/ 1934977 h 3869954"/>
              <a:gd name="connsiteX8" fmla="*/ 1544420 w 3088840"/>
              <a:gd name="connsiteY8" fmla="*/ 513118 h 3869954"/>
              <a:gd name="connsiteX9" fmla="*/ 513118 w 3088840"/>
              <a:gd name="connsiteY9" fmla="*/ 1934977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43058 w 3088840"/>
              <a:gd name="connsiteY5" fmla="*/ 1878819 h 3869954"/>
              <a:gd name="connsiteX6" fmla="*/ 1470056 w 3088840"/>
              <a:gd name="connsiteY6" fmla="*/ 3067400 h 3869954"/>
              <a:gd name="connsiteX7" fmla="*/ 2575722 w 3088840"/>
              <a:gd name="connsiteY7" fmla="*/ 1934977 h 3869954"/>
              <a:gd name="connsiteX8" fmla="*/ 1544420 w 3088840"/>
              <a:gd name="connsiteY8" fmla="*/ 513118 h 3869954"/>
              <a:gd name="connsiteX9" fmla="*/ 543058 w 3088840"/>
              <a:gd name="connsiteY9" fmla="*/ 1878819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615733 w 3088840"/>
              <a:gd name="connsiteY5" fmla="*/ 1834891 h 3869954"/>
              <a:gd name="connsiteX6" fmla="*/ 1470056 w 3088840"/>
              <a:gd name="connsiteY6" fmla="*/ 3067400 h 3869954"/>
              <a:gd name="connsiteX7" fmla="*/ 2575722 w 3088840"/>
              <a:gd name="connsiteY7" fmla="*/ 1934977 h 3869954"/>
              <a:gd name="connsiteX8" fmla="*/ 1544420 w 3088840"/>
              <a:gd name="connsiteY8" fmla="*/ 513118 h 3869954"/>
              <a:gd name="connsiteX9" fmla="*/ 615733 w 3088840"/>
              <a:gd name="connsiteY9" fmla="*/ 1834891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615733 w 3088840"/>
              <a:gd name="connsiteY5" fmla="*/ 1834891 h 3869954"/>
              <a:gd name="connsiteX6" fmla="*/ 1470056 w 3088840"/>
              <a:gd name="connsiteY6" fmla="*/ 3067400 h 3869954"/>
              <a:gd name="connsiteX7" fmla="*/ 2575722 w 3088840"/>
              <a:gd name="connsiteY7" fmla="*/ 1934977 h 3869954"/>
              <a:gd name="connsiteX8" fmla="*/ 1544420 w 3088840"/>
              <a:gd name="connsiteY8" fmla="*/ 513118 h 3869954"/>
              <a:gd name="connsiteX9" fmla="*/ 615733 w 3088840"/>
              <a:gd name="connsiteY9" fmla="*/ 1834891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615733 w 3088840"/>
              <a:gd name="connsiteY5" fmla="*/ 1834891 h 3869954"/>
              <a:gd name="connsiteX6" fmla="*/ 1470056 w 3088840"/>
              <a:gd name="connsiteY6" fmla="*/ 3067400 h 3869954"/>
              <a:gd name="connsiteX7" fmla="*/ 2575722 w 3088840"/>
              <a:gd name="connsiteY7" fmla="*/ 1934977 h 3869954"/>
              <a:gd name="connsiteX8" fmla="*/ 1544420 w 3088840"/>
              <a:gd name="connsiteY8" fmla="*/ 513118 h 3869954"/>
              <a:gd name="connsiteX9" fmla="*/ 615733 w 3088840"/>
              <a:gd name="connsiteY9" fmla="*/ 1834891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615733 w 3088840"/>
              <a:gd name="connsiteY5" fmla="*/ 1834891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615733 w 3088840"/>
              <a:gd name="connsiteY9" fmla="*/ 1834891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52889 w 3088840"/>
              <a:gd name="connsiteY5" fmla="*/ 1986489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52889 w 3088840"/>
              <a:gd name="connsiteY9" fmla="*/ 1986489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52889 w 3088840"/>
              <a:gd name="connsiteY5" fmla="*/ 1986489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52889 w 3088840"/>
              <a:gd name="connsiteY9" fmla="*/ 1986489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52889 w 3088840"/>
              <a:gd name="connsiteY5" fmla="*/ 1986489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52889 w 3088840"/>
              <a:gd name="connsiteY9" fmla="*/ 1986489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514415 w 3088840"/>
              <a:gd name="connsiteY7" fmla="*/ 1887756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514415 w 3088840"/>
              <a:gd name="connsiteY7" fmla="*/ 1887756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514415 w 3088840"/>
              <a:gd name="connsiteY7" fmla="*/ 1887756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514415 w 3088840"/>
              <a:gd name="connsiteY7" fmla="*/ 1887756 h 3869954"/>
              <a:gd name="connsiteX8" fmla="*/ 1531382 w 3088840"/>
              <a:gd name="connsiteY8" fmla="*/ 367724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514415 w 3088840"/>
              <a:gd name="connsiteY7" fmla="*/ 1887756 h 3869954"/>
              <a:gd name="connsiteX8" fmla="*/ 1531382 w 3088840"/>
              <a:gd name="connsiteY8" fmla="*/ 367724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489519 w 3088840"/>
              <a:gd name="connsiteY5" fmla="*/ 2014475 h 3869954"/>
              <a:gd name="connsiteX6" fmla="*/ 1470056 w 3088840"/>
              <a:gd name="connsiteY6" fmla="*/ 3067400 h 3869954"/>
              <a:gd name="connsiteX7" fmla="*/ 2514415 w 3088840"/>
              <a:gd name="connsiteY7" fmla="*/ 1887756 h 3869954"/>
              <a:gd name="connsiteX8" fmla="*/ 1531382 w 3088840"/>
              <a:gd name="connsiteY8" fmla="*/ 367724 h 3869954"/>
              <a:gd name="connsiteX9" fmla="*/ 489519 w 3088840"/>
              <a:gd name="connsiteY9" fmla="*/ 2014475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489519 w 3088840"/>
              <a:gd name="connsiteY5" fmla="*/ 2014475 h 3869954"/>
              <a:gd name="connsiteX6" fmla="*/ 1470056 w 3088840"/>
              <a:gd name="connsiteY6" fmla="*/ 3067400 h 3869954"/>
              <a:gd name="connsiteX7" fmla="*/ 2514415 w 3088840"/>
              <a:gd name="connsiteY7" fmla="*/ 1887756 h 3869954"/>
              <a:gd name="connsiteX8" fmla="*/ 1531382 w 3088840"/>
              <a:gd name="connsiteY8" fmla="*/ 367724 h 3869954"/>
              <a:gd name="connsiteX9" fmla="*/ 489519 w 3088840"/>
              <a:gd name="connsiteY9" fmla="*/ 2014475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489519 w 3088840"/>
              <a:gd name="connsiteY5" fmla="*/ 2014475 h 3869954"/>
              <a:gd name="connsiteX6" fmla="*/ 1959782 w 3088840"/>
              <a:gd name="connsiteY6" fmla="*/ 3666996 h 3869954"/>
              <a:gd name="connsiteX7" fmla="*/ 2514415 w 3088840"/>
              <a:gd name="connsiteY7" fmla="*/ 1887756 h 3869954"/>
              <a:gd name="connsiteX8" fmla="*/ 1531382 w 3088840"/>
              <a:gd name="connsiteY8" fmla="*/ 367724 h 3869954"/>
              <a:gd name="connsiteX9" fmla="*/ 489519 w 3088840"/>
              <a:gd name="connsiteY9" fmla="*/ 2014475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489519 w 3088840"/>
              <a:gd name="connsiteY5" fmla="*/ 2014475 h 3869954"/>
              <a:gd name="connsiteX6" fmla="*/ 1959782 w 3088840"/>
              <a:gd name="connsiteY6" fmla="*/ 3666996 h 3869954"/>
              <a:gd name="connsiteX7" fmla="*/ 2514415 w 3088840"/>
              <a:gd name="connsiteY7" fmla="*/ 1887756 h 3869954"/>
              <a:gd name="connsiteX8" fmla="*/ 1531382 w 3088840"/>
              <a:gd name="connsiteY8" fmla="*/ 367724 h 3869954"/>
              <a:gd name="connsiteX9" fmla="*/ 489519 w 3088840"/>
              <a:gd name="connsiteY9" fmla="*/ 2014475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489519 w 3088840"/>
              <a:gd name="connsiteY5" fmla="*/ 2014475 h 3869954"/>
              <a:gd name="connsiteX6" fmla="*/ 1959782 w 3088840"/>
              <a:gd name="connsiteY6" fmla="*/ 3666996 h 3869954"/>
              <a:gd name="connsiteX7" fmla="*/ 2841704 w 3088840"/>
              <a:gd name="connsiteY7" fmla="*/ 1541365 h 3869954"/>
              <a:gd name="connsiteX8" fmla="*/ 1531382 w 3088840"/>
              <a:gd name="connsiteY8" fmla="*/ 367724 h 3869954"/>
              <a:gd name="connsiteX9" fmla="*/ 489519 w 3088840"/>
              <a:gd name="connsiteY9" fmla="*/ 2014475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489519 w 3088840"/>
              <a:gd name="connsiteY5" fmla="*/ 2014475 h 3869954"/>
              <a:gd name="connsiteX6" fmla="*/ 1959782 w 3088840"/>
              <a:gd name="connsiteY6" fmla="*/ 3666996 h 3869954"/>
              <a:gd name="connsiteX7" fmla="*/ 2841704 w 3088840"/>
              <a:gd name="connsiteY7" fmla="*/ 1541365 h 3869954"/>
              <a:gd name="connsiteX8" fmla="*/ 1531382 w 3088840"/>
              <a:gd name="connsiteY8" fmla="*/ 367724 h 3869954"/>
              <a:gd name="connsiteX9" fmla="*/ 489519 w 3088840"/>
              <a:gd name="connsiteY9" fmla="*/ 2014475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489519 w 3088840"/>
              <a:gd name="connsiteY5" fmla="*/ 2014475 h 3869954"/>
              <a:gd name="connsiteX6" fmla="*/ 1959782 w 3088840"/>
              <a:gd name="connsiteY6" fmla="*/ 3666996 h 3869954"/>
              <a:gd name="connsiteX7" fmla="*/ 2841704 w 3088840"/>
              <a:gd name="connsiteY7" fmla="*/ 1541365 h 3869954"/>
              <a:gd name="connsiteX8" fmla="*/ 1531382 w 3088840"/>
              <a:gd name="connsiteY8" fmla="*/ 367724 h 3869954"/>
              <a:gd name="connsiteX9" fmla="*/ 489519 w 3088840"/>
              <a:gd name="connsiteY9" fmla="*/ 2014475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489519 w 3088840"/>
              <a:gd name="connsiteY5" fmla="*/ 2014475 h 3869954"/>
              <a:gd name="connsiteX6" fmla="*/ 1959782 w 3088840"/>
              <a:gd name="connsiteY6" fmla="*/ 3666996 h 3869954"/>
              <a:gd name="connsiteX7" fmla="*/ 2841704 w 3088840"/>
              <a:gd name="connsiteY7" fmla="*/ 1541365 h 3869954"/>
              <a:gd name="connsiteX8" fmla="*/ 1531382 w 3088840"/>
              <a:gd name="connsiteY8" fmla="*/ 367724 h 3869954"/>
              <a:gd name="connsiteX9" fmla="*/ 489519 w 3088840"/>
              <a:gd name="connsiteY9" fmla="*/ 2014475 h 3869954"/>
              <a:gd name="connsiteX0" fmla="*/ 0 w 3049996"/>
              <a:gd name="connsiteY0" fmla="*/ 1935440 h 3869954"/>
              <a:gd name="connsiteX1" fmla="*/ 1505576 w 3049996"/>
              <a:gd name="connsiteY1" fmla="*/ 0 h 3869954"/>
              <a:gd name="connsiteX2" fmla="*/ 3049996 w 3049996"/>
              <a:gd name="connsiteY2" fmla="*/ 1934977 h 3869954"/>
              <a:gd name="connsiteX3" fmla="*/ 1505576 w 3049996"/>
              <a:gd name="connsiteY3" fmla="*/ 3869954 h 3869954"/>
              <a:gd name="connsiteX4" fmla="*/ 0 w 3049996"/>
              <a:gd name="connsiteY4" fmla="*/ 1935440 h 3869954"/>
              <a:gd name="connsiteX5" fmla="*/ 450675 w 3049996"/>
              <a:gd name="connsiteY5" fmla="*/ 2014475 h 3869954"/>
              <a:gd name="connsiteX6" fmla="*/ 1920938 w 3049996"/>
              <a:gd name="connsiteY6" fmla="*/ 3666996 h 3869954"/>
              <a:gd name="connsiteX7" fmla="*/ 2802860 w 3049996"/>
              <a:gd name="connsiteY7" fmla="*/ 1541365 h 3869954"/>
              <a:gd name="connsiteX8" fmla="*/ 1492538 w 3049996"/>
              <a:gd name="connsiteY8" fmla="*/ 367724 h 3869954"/>
              <a:gd name="connsiteX9" fmla="*/ 450675 w 3049996"/>
              <a:gd name="connsiteY9" fmla="*/ 2014475 h 3869954"/>
              <a:gd name="connsiteX0" fmla="*/ 0 w 2948874"/>
              <a:gd name="connsiteY0" fmla="*/ 1858478 h 3870241"/>
              <a:gd name="connsiteX1" fmla="*/ 1404454 w 2948874"/>
              <a:gd name="connsiteY1" fmla="*/ 150 h 3870241"/>
              <a:gd name="connsiteX2" fmla="*/ 2948874 w 2948874"/>
              <a:gd name="connsiteY2" fmla="*/ 1935127 h 3870241"/>
              <a:gd name="connsiteX3" fmla="*/ 1404454 w 2948874"/>
              <a:gd name="connsiteY3" fmla="*/ 3870104 h 3870241"/>
              <a:gd name="connsiteX4" fmla="*/ 0 w 2948874"/>
              <a:gd name="connsiteY4" fmla="*/ 1858478 h 3870241"/>
              <a:gd name="connsiteX5" fmla="*/ 349553 w 2948874"/>
              <a:gd name="connsiteY5" fmla="*/ 2014625 h 3870241"/>
              <a:gd name="connsiteX6" fmla="*/ 1819816 w 2948874"/>
              <a:gd name="connsiteY6" fmla="*/ 3667146 h 3870241"/>
              <a:gd name="connsiteX7" fmla="*/ 2701738 w 2948874"/>
              <a:gd name="connsiteY7" fmla="*/ 1541515 h 3870241"/>
              <a:gd name="connsiteX8" fmla="*/ 1391416 w 2948874"/>
              <a:gd name="connsiteY8" fmla="*/ 367874 h 3870241"/>
              <a:gd name="connsiteX9" fmla="*/ 349553 w 2948874"/>
              <a:gd name="connsiteY9" fmla="*/ 2014625 h 3870241"/>
              <a:gd name="connsiteX0" fmla="*/ 2180 w 2953720"/>
              <a:gd name="connsiteY0" fmla="*/ 1858429 h 3945200"/>
              <a:gd name="connsiteX1" fmla="*/ 1406634 w 2953720"/>
              <a:gd name="connsiteY1" fmla="*/ 101 h 3945200"/>
              <a:gd name="connsiteX2" fmla="*/ 2951054 w 2953720"/>
              <a:gd name="connsiteY2" fmla="*/ 1935078 h 3945200"/>
              <a:gd name="connsiteX3" fmla="*/ 1731393 w 2953720"/>
              <a:gd name="connsiteY3" fmla="*/ 3945111 h 3945200"/>
              <a:gd name="connsiteX4" fmla="*/ 2180 w 2953720"/>
              <a:gd name="connsiteY4" fmla="*/ 1858429 h 3945200"/>
              <a:gd name="connsiteX5" fmla="*/ 351733 w 2953720"/>
              <a:gd name="connsiteY5" fmla="*/ 2014576 h 3945200"/>
              <a:gd name="connsiteX6" fmla="*/ 1821996 w 2953720"/>
              <a:gd name="connsiteY6" fmla="*/ 3667097 h 3945200"/>
              <a:gd name="connsiteX7" fmla="*/ 2703918 w 2953720"/>
              <a:gd name="connsiteY7" fmla="*/ 1541466 h 3945200"/>
              <a:gd name="connsiteX8" fmla="*/ 1393596 w 2953720"/>
              <a:gd name="connsiteY8" fmla="*/ 367825 h 3945200"/>
              <a:gd name="connsiteX9" fmla="*/ 351733 w 2953720"/>
              <a:gd name="connsiteY9" fmla="*/ 2014576 h 3945200"/>
              <a:gd name="connsiteX0" fmla="*/ 2180 w 2955716"/>
              <a:gd name="connsiteY0" fmla="*/ 1858429 h 3945221"/>
              <a:gd name="connsiteX1" fmla="*/ 1406634 w 2955716"/>
              <a:gd name="connsiteY1" fmla="*/ 101 h 3945221"/>
              <a:gd name="connsiteX2" fmla="*/ 2951054 w 2955716"/>
              <a:gd name="connsiteY2" fmla="*/ 1935078 h 3945221"/>
              <a:gd name="connsiteX3" fmla="*/ 1731393 w 2955716"/>
              <a:gd name="connsiteY3" fmla="*/ 3945111 h 3945221"/>
              <a:gd name="connsiteX4" fmla="*/ 2180 w 2955716"/>
              <a:gd name="connsiteY4" fmla="*/ 1858429 h 3945221"/>
              <a:gd name="connsiteX5" fmla="*/ 351733 w 2955716"/>
              <a:gd name="connsiteY5" fmla="*/ 2014576 h 3945221"/>
              <a:gd name="connsiteX6" fmla="*/ 1821996 w 2955716"/>
              <a:gd name="connsiteY6" fmla="*/ 3667097 h 3945221"/>
              <a:gd name="connsiteX7" fmla="*/ 2703918 w 2955716"/>
              <a:gd name="connsiteY7" fmla="*/ 1541466 h 3945221"/>
              <a:gd name="connsiteX8" fmla="*/ 1393596 w 2955716"/>
              <a:gd name="connsiteY8" fmla="*/ 367825 h 3945221"/>
              <a:gd name="connsiteX9" fmla="*/ 351733 w 2955716"/>
              <a:gd name="connsiteY9" fmla="*/ 2014576 h 3945221"/>
              <a:gd name="connsiteX0" fmla="*/ 2180 w 2987819"/>
              <a:gd name="connsiteY0" fmla="*/ 1858429 h 3945233"/>
              <a:gd name="connsiteX1" fmla="*/ 1406634 w 2987819"/>
              <a:gd name="connsiteY1" fmla="*/ 101 h 3945233"/>
              <a:gd name="connsiteX2" fmla="*/ 2951054 w 2987819"/>
              <a:gd name="connsiteY2" fmla="*/ 1935078 h 3945233"/>
              <a:gd name="connsiteX3" fmla="*/ 1731393 w 2987819"/>
              <a:gd name="connsiteY3" fmla="*/ 3945111 h 3945233"/>
              <a:gd name="connsiteX4" fmla="*/ 2180 w 2987819"/>
              <a:gd name="connsiteY4" fmla="*/ 1858429 h 3945233"/>
              <a:gd name="connsiteX5" fmla="*/ 351733 w 2987819"/>
              <a:gd name="connsiteY5" fmla="*/ 2014576 h 3945233"/>
              <a:gd name="connsiteX6" fmla="*/ 1821996 w 2987819"/>
              <a:gd name="connsiteY6" fmla="*/ 3667097 h 3945233"/>
              <a:gd name="connsiteX7" fmla="*/ 2703918 w 2987819"/>
              <a:gd name="connsiteY7" fmla="*/ 1541466 h 3945233"/>
              <a:gd name="connsiteX8" fmla="*/ 1393596 w 2987819"/>
              <a:gd name="connsiteY8" fmla="*/ 367825 h 3945233"/>
              <a:gd name="connsiteX9" fmla="*/ 351733 w 2987819"/>
              <a:gd name="connsiteY9" fmla="*/ 2014576 h 3945233"/>
              <a:gd name="connsiteX0" fmla="*/ 2180 w 2959272"/>
              <a:gd name="connsiteY0" fmla="*/ 1858429 h 3945271"/>
              <a:gd name="connsiteX1" fmla="*/ 1406634 w 2959272"/>
              <a:gd name="connsiteY1" fmla="*/ 101 h 3945271"/>
              <a:gd name="connsiteX2" fmla="*/ 2951054 w 2959272"/>
              <a:gd name="connsiteY2" fmla="*/ 1935078 h 3945271"/>
              <a:gd name="connsiteX3" fmla="*/ 1731393 w 2959272"/>
              <a:gd name="connsiteY3" fmla="*/ 3945111 h 3945271"/>
              <a:gd name="connsiteX4" fmla="*/ 2180 w 2959272"/>
              <a:gd name="connsiteY4" fmla="*/ 1858429 h 3945271"/>
              <a:gd name="connsiteX5" fmla="*/ 351733 w 2959272"/>
              <a:gd name="connsiteY5" fmla="*/ 2014576 h 3945271"/>
              <a:gd name="connsiteX6" fmla="*/ 1821996 w 2959272"/>
              <a:gd name="connsiteY6" fmla="*/ 3667097 h 3945271"/>
              <a:gd name="connsiteX7" fmla="*/ 2703918 w 2959272"/>
              <a:gd name="connsiteY7" fmla="*/ 1541466 h 3945271"/>
              <a:gd name="connsiteX8" fmla="*/ 1393596 w 2959272"/>
              <a:gd name="connsiteY8" fmla="*/ 367825 h 3945271"/>
              <a:gd name="connsiteX9" fmla="*/ 351733 w 2959272"/>
              <a:gd name="connsiteY9" fmla="*/ 2014576 h 394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72" h="3945271">
                <a:moveTo>
                  <a:pt x="2180" y="1858429"/>
                </a:moveTo>
                <a:cubicBezTo>
                  <a:pt x="-51946" y="1200927"/>
                  <a:pt x="915155" y="-12674"/>
                  <a:pt x="1406634" y="101"/>
                </a:cubicBezTo>
                <a:cubicBezTo>
                  <a:pt x="1898113" y="12876"/>
                  <a:pt x="3068410" y="848168"/>
                  <a:pt x="2951054" y="1935078"/>
                </a:cubicBezTo>
                <a:cubicBezTo>
                  <a:pt x="2833698" y="3021988"/>
                  <a:pt x="2587443" y="3959373"/>
                  <a:pt x="1731393" y="3945111"/>
                </a:cubicBezTo>
                <a:cubicBezTo>
                  <a:pt x="875343" y="3930849"/>
                  <a:pt x="56306" y="2515931"/>
                  <a:pt x="2180" y="1858429"/>
                </a:cubicBezTo>
                <a:close/>
                <a:moveTo>
                  <a:pt x="351733" y="2014576"/>
                </a:moveTo>
                <a:cubicBezTo>
                  <a:pt x="476363" y="2835631"/>
                  <a:pt x="1242265" y="3816336"/>
                  <a:pt x="1821996" y="3667097"/>
                </a:cubicBezTo>
                <a:cubicBezTo>
                  <a:pt x="2401727" y="3517858"/>
                  <a:pt x="2647245" y="2641344"/>
                  <a:pt x="2703918" y="1541466"/>
                </a:cubicBezTo>
                <a:cubicBezTo>
                  <a:pt x="2703918" y="756195"/>
                  <a:pt x="2033667" y="289071"/>
                  <a:pt x="1393596" y="367825"/>
                </a:cubicBezTo>
                <a:cubicBezTo>
                  <a:pt x="753525" y="446579"/>
                  <a:pt x="227103" y="1193521"/>
                  <a:pt x="351733" y="2014576"/>
                </a:cubicBezTo>
                <a:close/>
              </a:path>
            </a:pathLst>
          </a:custGeom>
          <a:solidFill>
            <a:srgbClr val="0070C0">
              <a:alpha val="38824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nut 23">
            <a:extLst>
              <a:ext uri="{FF2B5EF4-FFF2-40B4-BE49-F238E27FC236}">
                <a16:creationId xmlns:a16="http://schemas.microsoft.com/office/drawing/2014/main" xmlns="" id="{713F6C5B-5DCD-084F-893E-A198A2471964}"/>
              </a:ext>
            </a:extLst>
          </p:cNvPr>
          <p:cNvSpPr/>
          <p:nvPr/>
        </p:nvSpPr>
        <p:spPr>
          <a:xfrm rot="208619">
            <a:off x="9959547" y="2291918"/>
            <a:ext cx="422695" cy="522221"/>
          </a:xfrm>
          <a:custGeom>
            <a:avLst/>
            <a:gdLst>
              <a:gd name="connsiteX0" fmla="*/ 0 w 3088839"/>
              <a:gd name="connsiteY0" fmla="*/ 1934977 h 3869953"/>
              <a:gd name="connsiteX1" fmla="*/ 1544420 w 3088839"/>
              <a:gd name="connsiteY1" fmla="*/ 0 h 3869953"/>
              <a:gd name="connsiteX2" fmla="*/ 3088840 w 3088839"/>
              <a:gd name="connsiteY2" fmla="*/ 1934977 h 3869953"/>
              <a:gd name="connsiteX3" fmla="*/ 1544420 w 3088839"/>
              <a:gd name="connsiteY3" fmla="*/ 3869954 h 3869953"/>
              <a:gd name="connsiteX4" fmla="*/ 0 w 3088839"/>
              <a:gd name="connsiteY4" fmla="*/ 1934977 h 3869953"/>
              <a:gd name="connsiteX5" fmla="*/ 513118 w 3088839"/>
              <a:gd name="connsiteY5" fmla="*/ 1934977 h 3869953"/>
              <a:gd name="connsiteX6" fmla="*/ 1544420 w 3088839"/>
              <a:gd name="connsiteY6" fmla="*/ 3356836 h 3869953"/>
              <a:gd name="connsiteX7" fmla="*/ 2575722 w 3088839"/>
              <a:gd name="connsiteY7" fmla="*/ 1934977 h 3869953"/>
              <a:gd name="connsiteX8" fmla="*/ 1544420 w 3088839"/>
              <a:gd name="connsiteY8" fmla="*/ 513118 h 3869953"/>
              <a:gd name="connsiteX9" fmla="*/ 513118 w 3088839"/>
              <a:gd name="connsiteY9" fmla="*/ 1934977 h 3869953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13118 w 3088840"/>
              <a:gd name="connsiteY5" fmla="*/ 1934977 h 3869954"/>
              <a:gd name="connsiteX6" fmla="*/ 1470056 w 3088840"/>
              <a:gd name="connsiteY6" fmla="*/ 3067400 h 3869954"/>
              <a:gd name="connsiteX7" fmla="*/ 2575722 w 3088840"/>
              <a:gd name="connsiteY7" fmla="*/ 1934977 h 3869954"/>
              <a:gd name="connsiteX8" fmla="*/ 1544420 w 3088840"/>
              <a:gd name="connsiteY8" fmla="*/ 513118 h 3869954"/>
              <a:gd name="connsiteX9" fmla="*/ 513118 w 3088840"/>
              <a:gd name="connsiteY9" fmla="*/ 1934977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43058 w 3088840"/>
              <a:gd name="connsiteY5" fmla="*/ 1878819 h 3869954"/>
              <a:gd name="connsiteX6" fmla="*/ 1470056 w 3088840"/>
              <a:gd name="connsiteY6" fmla="*/ 3067400 h 3869954"/>
              <a:gd name="connsiteX7" fmla="*/ 2575722 w 3088840"/>
              <a:gd name="connsiteY7" fmla="*/ 1934977 h 3869954"/>
              <a:gd name="connsiteX8" fmla="*/ 1544420 w 3088840"/>
              <a:gd name="connsiteY8" fmla="*/ 513118 h 3869954"/>
              <a:gd name="connsiteX9" fmla="*/ 543058 w 3088840"/>
              <a:gd name="connsiteY9" fmla="*/ 1878819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615733 w 3088840"/>
              <a:gd name="connsiteY5" fmla="*/ 1834891 h 3869954"/>
              <a:gd name="connsiteX6" fmla="*/ 1470056 w 3088840"/>
              <a:gd name="connsiteY6" fmla="*/ 3067400 h 3869954"/>
              <a:gd name="connsiteX7" fmla="*/ 2575722 w 3088840"/>
              <a:gd name="connsiteY7" fmla="*/ 1934977 h 3869954"/>
              <a:gd name="connsiteX8" fmla="*/ 1544420 w 3088840"/>
              <a:gd name="connsiteY8" fmla="*/ 513118 h 3869954"/>
              <a:gd name="connsiteX9" fmla="*/ 615733 w 3088840"/>
              <a:gd name="connsiteY9" fmla="*/ 1834891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615733 w 3088840"/>
              <a:gd name="connsiteY5" fmla="*/ 1834891 h 3869954"/>
              <a:gd name="connsiteX6" fmla="*/ 1470056 w 3088840"/>
              <a:gd name="connsiteY6" fmla="*/ 3067400 h 3869954"/>
              <a:gd name="connsiteX7" fmla="*/ 2575722 w 3088840"/>
              <a:gd name="connsiteY7" fmla="*/ 1934977 h 3869954"/>
              <a:gd name="connsiteX8" fmla="*/ 1544420 w 3088840"/>
              <a:gd name="connsiteY8" fmla="*/ 513118 h 3869954"/>
              <a:gd name="connsiteX9" fmla="*/ 615733 w 3088840"/>
              <a:gd name="connsiteY9" fmla="*/ 1834891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615733 w 3088840"/>
              <a:gd name="connsiteY5" fmla="*/ 1834891 h 3869954"/>
              <a:gd name="connsiteX6" fmla="*/ 1470056 w 3088840"/>
              <a:gd name="connsiteY6" fmla="*/ 3067400 h 3869954"/>
              <a:gd name="connsiteX7" fmla="*/ 2575722 w 3088840"/>
              <a:gd name="connsiteY7" fmla="*/ 1934977 h 3869954"/>
              <a:gd name="connsiteX8" fmla="*/ 1544420 w 3088840"/>
              <a:gd name="connsiteY8" fmla="*/ 513118 h 3869954"/>
              <a:gd name="connsiteX9" fmla="*/ 615733 w 3088840"/>
              <a:gd name="connsiteY9" fmla="*/ 1834891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615733 w 3088840"/>
              <a:gd name="connsiteY5" fmla="*/ 1834891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615733 w 3088840"/>
              <a:gd name="connsiteY9" fmla="*/ 1834891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52889 w 3088840"/>
              <a:gd name="connsiteY5" fmla="*/ 1986489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52889 w 3088840"/>
              <a:gd name="connsiteY9" fmla="*/ 1986489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52889 w 3088840"/>
              <a:gd name="connsiteY5" fmla="*/ 1986489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52889 w 3088840"/>
              <a:gd name="connsiteY9" fmla="*/ 1986489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52889 w 3088840"/>
              <a:gd name="connsiteY5" fmla="*/ 1986489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52889 w 3088840"/>
              <a:gd name="connsiteY9" fmla="*/ 1986489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514415 w 3088840"/>
              <a:gd name="connsiteY7" fmla="*/ 1887756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514415 w 3088840"/>
              <a:gd name="connsiteY7" fmla="*/ 1887756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514415 w 3088840"/>
              <a:gd name="connsiteY7" fmla="*/ 1887756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514415 w 3088840"/>
              <a:gd name="connsiteY7" fmla="*/ 1887756 h 3869954"/>
              <a:gd name="connsiteX8" fmla="*/ 1457499 w 3088840"/>
              <a:gd name="connsiteY8" fmla="*/ 235571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332103 w 3088840"/>
              <a:gd name="connsiteY5" fmla="*/ 1761522 h 3869954"/>
              <a:gd name="connsiteX6" fmla="*/ 1470056 w 3088840"/>
              <a:gd name="connsiteY6" fmla="*/ 3067400 h 3869954"/>
              <a:gd name="connsiteX7" fmla="*/ 2514415 w 3088840"/>
              <a:gd name="connsiteY7" fmla="*/ 1887756 h 3869954"/>
              <a:gd name="connsiteX8" fmla="*/ 1457499 w 3088840"/>
              <a:gd name="connsiteY8" fmla="*/ 235571 h 3869954"/>
              <a:gd name="connsiteX9" fmla="*/ 332103 w 3088840"/>
              <a:gd name="connsiteY9" fmla="*/ 176152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332103 w 3088840"/>
              <a:gd name="connsiteY5" fmla="*/ 1761522 h 3869954"/>
              <a:gd name="connsiteX6" fmla="*/ 1407971 w 3088840"/>
              <a:gd name="connsiteY6" fmla="*/ 3589784 h 3869954"/>
              <a:gd name="connsiteX7" fmla="*/ 2514415 w 3088840"/>
              <a:gd name="connsiteY7" fmla="*/ 1887756 h 3869954"/>
              <a:gd name="connsiteX8" fmla="*/ 1457499 w 3088840"/>
              <a:gd name="connsiteY8" fmla="*/ 235571 h 3869954"/>
              <a:gd name="connsiteX9" fmla="*/ 332103 w 3088840"/>
              <a:gd name="connsiteY9" fmla="*/ 176152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332103 w 3088840"/>
              <a:gd name="connsiteY5" fmla="*/ 1761522 h 3869954"/>
              <a:gd name="connsiteX6" fmla="*/ 1407971 w 3088840"/>
              <a:gd name="connsiteY6" fmla="*/ 3589784 h 3869954"/>
              <a:gd name="connsiteX7" fmla="*/ 2725619 w 3088840"/>
              <a:gd name="connsiteY7" fmla="*/ 1898397 h 3869954"/>
              <a:gd name="connsiteX8" fmla="*/ 1457499 w 3088840"/>
              <a:gd name="connsiteY8" fmla="*/ 235571 h 3869954"/>
              <a:gd name="connsiteX9" fmla="*/ 332103 w 3088840"/>
              <a:gd name="connsiteY9" fmla="*/ 176152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332103 w 3088840"/>
              <a:gd name="connsiteY5" fmla="*/ 1761522 h 3869954"/>
              <a:gd name="connsiteX6" fmla="*/ 1407971 w 3088840"/>
              <a:gd name="connsiteY6" fmla="*/ 3589784 h 3869954"/>
              <a:gd name="connsiteX7" fmla="*/ 2725619 w 3088840"/>
              <a:gd name="connsiteY7" fmla="*/ 1898397 h 3869954"/>
              <a:gd name="connsiteX8" fmla="*/ 1457499 w 3088840"/>
              <a:gd name="connsiteY8" fmla="*/ 235571 h 3869954"/>
              <a:gd name="connsiteX9" fmla="*/ 332103 w 3088840"/>
              <a:gd name="connsiteY9" fmla="*/ 176152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332103 w 3088840"/>
              <a:gd name="connsiteY5" fmla="*/ 1761522 h 3869954"/>
              <a:gd name="connsiteX6" fmla="*/ 1407971 w 3088840"/>
              <a:gd name="connsiteY6" fmla="*/ 3589784 h 3869954"/>
              <a:gd name="connsiteX7" fmla="*/ 2725619 w 3088840"/>
              <a:gd name="connsiteY7" fmla="*/ 1898397 h 3869954"/>
              <a:gd name="connsiteX8" fmla="*/ 1457499 w 3088840"/>
              <a:gd name="connsiteY8" fmla="*/ 235571 h 3869954"/>
              <a:gd name="connsiteX9" fmla="*/ 332103 w 3088840"/>
              <a:gd name="connsiteY9" fmla="*/ 176152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332103 w 3088840"/>
              <a:gd name="connsiteY5" fmla="*/ 1761522 h 3869954"/>
              <a:gd name="connsiteX6" fmla="*/ 1407971 w 3088840"/>
              <a:gd name="connsiteY6" fmla="*/ 3589784 h 3869954"/>
              <a:gd name="connsiteX7" fmla="*/ 2725619 w 3088840"/>
              <a:gd name="connsiteY7" fmla="*/ 1898397 h 3869954"/>
              <a:gd name="connsiteX8" fmla="*/ 1457499 w 3088840"/>
              <a:gd name="connsiteY8" fmla="*/ 235571 h 3869954"/>
              <a:gd name="connsiteX9" fmla="*/ 332103 w 3088840"/>
              <a:gd name="connsiteY9" fmla="*/ 176152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332103 w 3088840"/>
              <a:gd name="connsiteY5" fmla="*/ 1761522 h 3869954"/>
              <a:gd name="connsiteX6" fmla="*/ 1407971 w 3088840"/>
              <a:gd name="connsiteY6" fmla="*/ 3589784 h 3869954"/>
              <a:gd name="connsiteX7" fmla="*/ 2725619 w 3088840"/>
              <a:gd name="connsiteY7" fmla="*/ 1898397 h 3869954"/>
              <a:gd name="connsiteX8" fmla="*/ 1457499 w 3088840"/>
              <a:gd name="connsiteY8" fmla="*/ 235571 h 3869954"/>
              <a:gd name="connsiteX9" fmla="*/ 332103 w 3088840"/>
              <a:gd name="connsiteY9" fmla="*/ 176152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332103 w 3088840"/>
              <a:gd name="connsiteY5" fmla="*/ 1761522 h 3869954"/>
              <a:gd name="connsiteX6" fmla="*/ 1407971 w 3088840"/>
              <a:gd name="connsiteY6" fmla="*/ 3589784 h 3869954"/>
              <a:gd name="connsiteX7" fmla="*/ 2725619 w 3088840"/>
              <a:gd name="connsiteY7" fmla="*/ 1898397 h 3869954"/>
              <a:gd name="connsiteX8" fmla="*/ 1457499 w 3088840"/>
              <a:gd name="connsiteY8" fmla="*/ 235571 h 3869954"/>
              <a:gd name="connsiteX9" fmla="*/ 332103 w 3088840"/>
              <a:gd name="connsiteY9" fmla="*/ 1761522 h 3869954"/>
              <a:gd name="connsiteX0" fmla="*/ 0 w 3109015"/>
              <a:gd name="connsiteY0" fmla="*/ 1934977 h 3869954"/>
              <a:gd name="connsiteX1" fmla="*/ 1544420 w 3109015"/>
              <a:gd name="connsiteY1" fmla="*/ 0 h 3869954"/>
              <a:gd name="connsiteX2" fmla="*/ 3088840 w 3109015"/>
              <a:gd name="connsiteY2" fmla="*/ 1934977 h 3869954"/>
              <a:gd name="connsiteX3" fmla="*/ 1544420 w 3109015"/>
              <a:gd name="connsiteY3" fmla="*/ 3869954 h 3869954"/>
              <a:gd name="connsiteX4" fmla="*/ 0 w 3109015"/>
              <a:gd name="connsiteY4" fmla="*/ 1934977 h 3869954"/>
              <a:gd name="connsiteX5" fmla="*/ 332103 w 3109015"/>
              <a:gd name="connsiteY5" fmla="*/ 1761522 h 3869954"/>
              <a:gd name="connsiteX6" fmla="*/ 1407971 w 3109015"/>
              <a:gd name="connsiteY6" fmla="*/ 3589784 h 3869954"/>
              <a:gd name="connsiteX7" fmla="*/ 2725619 w 3109015"/>
              <a:gd name="connsiteY7" fmla="*/ 1898397 h 3869954"/>
              <a:gd name="connsiteX8" fmla="*/ 1457499 w 3109015"/>
              <a:gd name="connsiteY8" fmla="*/ 235571 h 3869954"/>
              <a:gd name="connsiteX9" fmla="*/ 332103 w 3109015"/>
              <a:gd name="connsiteY9" fmla="*/ 1761522 h 386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9015" h="3869954">
                <a:moveTo>
                  <a:pt x="0" y="1934977"/>
                </a:moveTo>
                <a:cubicBezTo>
                  <a:pt x="0" y="866319"/>
                  <a:pt x="691460" y="0"/>
                  <a:pt x="1544420" y="0"/>
                </a:cubicBezTo>
                <a:cubicBezTo>
                  <a:pt x="2397380" y="0"/>
                  <a:pt x="2925669" y="876306"/>
                  <a:pt x="3088840" y="1934977"/>
                </a:cubicBezTo>
                <a:cubicBezTo>
                  <a:pt x="3252011" y="2993648"/>
                  <a:pt x="2397380" y="3869954"/>
                  <a:pt x="1544420" y="3869954"/>
                </a:cubicBezTo>
                <a:cubicBezTo>
                  <a:pt x="691460" y="3869954"/>
                  <a:pt x="0" y="3003635"/>
                  <a:pt x="0" y="1934977"/>
                </a:cubicBezTo>
                <a:close/>
                <a:moveTo>
                  <a:pt x="332103" y="1761522"/>
                </a:moveTo>
                <a:cubicBezTo>
                  <a:pt x="316121" y="2580332"/>
                  <a:pt x="489151" y="3480938"/>
                  <a:pt x="1407971" y="3589784"/>
                </a:cubicBezTo>
                <a:cubicBezTo>
                  <a:pt x="2326791" y="3698630"/>
                  <a:pt x="2690842" y="2973365"/>
                  <a:pt x="2725619" y="1898397"/>
                </a:cubicBezTo>
                <a:cubicBezTo>
                  <a:pt x="2758078" y="875415"/>
                  <a:pt x="1856418" y="258383"/>
                  <a:pt x="1457499" y="235571"/>
                </a:cubicBezTo>
                <a:cubicBezTo>
                  <a:pt x="1058580" y="212759"/>
                  <a:pt x="348085" y="942712"/>
                  <a:pt x="332103" y="1761522"/>
                </a:cubicBezTo>
                <a:close/>
              </a:path>
            </a:pathLst>
          </a:custGeom>
          <a:solidFill>
            <a:schemeClr val="accent4">
              <a:alpha val="38824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nut 23">
            <a:extLst>
              <a:ext uri="{FF2B5EF4-FFF2-40B4-BE49-F238E27FC236}">
                <a16:creationId xmlns:a16="http://schemas.microsoft.com/office/drawing/2014/main" xmlns="" id="{EA78F618-7179-A641-9288-EDF01A61742E}"/>
              </a:ext>
            </a:extLst>
          </p:cNvPr>
          <p:cNvSpPr/>
          <p:nvPr/>
        </p:nvSpPr>
        <p:spPr>
          <a:xfrm rot="208619">
            <a:off x="9799107" y="2125747"/>
            <a:ext cx="681573" cy="893283"/>
          </a:xfrm>
          <a:custGeom>
            <a:avLst/>
            <a:gdLst>
              <a:gd name="connsiteX0" fmla="*/ 0 w 3088839"/>
              <a:gd name="connsiteY0" fmla="*/ 1934977 h 3869953"/>
              <a:gd name="connsiteX1" fmla="*/ 1544420 w 3088839"/>
              <a:gd name="connsiteY1" fmla="*/ 0 h 3869953"/>
              <a:gd name="connsiteX2" fmla="*/ 3088840 w 3088839"/>
              <a:gd name="connsiteY2" fmla="*/ 1934977 h 3869953"/>
              <a:gd name="connsiteX3" fmla="*/ 1544420 w 3088839"/>
              <a:gd name="connsiteY3" fmla="*/ 3869954 h 3869953"/>
              <a:gd name="connsiteX4" fmla="*/ 0 w 3088839"/>
              <a:gd name="connsiteY4" fmla="*/ 1934977 h 3869953"/>
              <a:gd name="connsiteX5" fmla="*/ 513118 w 3088839"/>
              <a:gd name="connsiteY5" fmla="*/ 1934977 h 3869953"/>
              <a:gd name="connsiteX6" fmla="*/ 1544420 w 3088839"/>
              <a:gd name="connsiteY6" fmla="*/ 3356836 h 3869953"/>
              <a:gd name="connsiteX7" fmla="*/ 2575722 w 3088839"/>
              <a:gd name="connsiteY7" fmla="*/ 1934977 h 3869953"/>
              <a:gd name="connsiteX8" fmla="*/ 1544420 w 3088839"/>
              <a:gd name="connsiteY8" fmla="*/ 513118 h 3869953"/>
              <a:gd name="connsiteX9" fmla="*/ 513118 w 3088839"/>
              <a:gd name="connsiteY9" fmla="*/ 1934977 h 3869953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13118 w 3088840"/>
              <a:gd name="connsiteY5" fmla="*/ 1934977 h 3869954"/>
              <a:gd name="connsiteX6" fmla="*/ 1470056 w 3088840"/>
              <a:gd name="connsiteY6" fmla="*/ 3067400 h 3869954"/>
              <a:gd name="connsiteX7" fmla="*/ 2575722 w 3088840"/>
              <a:gd name="connsiteY7" fmla="*/ 1934977 h 3869954"/>
              <a:gd name="connsiteX8" fmla="*/ 1544420 w 3088840"/>
              <a:gd name="connsiteY8" fmla="*/ 513118 h 3869954"/>
              <a:gd name="connsiteX9" fmla="*/ 513118 w 3088840"/>
              <a:gd name="connsiteY9" fmla="*/ 1934977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43058 w 3088840"/>
              <a:gd name="connsiteY5" fmla="*/ 1878819 h 3869954"/>
              <a:gd name="connsiteX6" fmla="*/ 1470056 w 3088840"/>
              <a:gd name="connsiteY6" fmla="*/ 3067400 h 3869954"/>
              <a:gd name="connsiteX7" fmla="*/ 2575722 w 3088840"/>
              <a:gd name="connsiteY7" fmla="*/ 1934977 h 3869954"/>
              <a:gd name="connsiteX8" fmla="*/ 1544420 w 3088840"/>
              <a:gd name="connsiteY8" fmla="*/ 513118 h 3869954"/>
              <a:gd name="connsiteX9" fmla="*/ 543058 w 3088840"/>
              <a:gd name="connsiteY9" fmla="*/ 1878819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615733 w 3088840"/>
              <a:gd name="connsiteY5" fmla="*/ 1834891 h 3869954"/>
              <a:gd name="connsiteX6" fmla="*/ 1470056 w 3088840"/>
              <a:gd name="connsiteY6" fmla="*/ 3067400 h 3869954"/>
              <a:gd name="connsiteX7" fmla="*/ 2575722 w 3088840"/>
              <a:gd name="connsiteY7" fmla="*/ 1934977 h 3869954"/>
              <a:gd name="connsiteX8" fmla="*/ 1544420 w 3088840"/>
              <a:gd name="connsiteY8" fmla="*/ 513118 h 3869954"/>
              <a:gd name="connsiteX9" fmla="*/ 615733 w 3088840"/>
              <a:gd name="connsiteY9" fmla="*/ 1834891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615733 w 3088840"/>
              <a:gd name="connsiteY5" fmla="*/ 1834891 h 3869954"/>
              <a:gd name="connsiteX6" fmla="*/ 1470056 w 3088840"/>
              <a:gd name="connsiteY6" fmla="*/ 3067400 h 3869954"/>
              <a:gd name="connsiteX7" fmla="*/ 2575722 w 3088840"/>
              <a:gd name="connsiteY7" fmla="*/ 1934977 h 3869954"/>
              <a:gd name="connsiteX8" fmla="*/ 1544420 w 3088840"/>
              <a:gd name="connsiteY8" fmla="*/ 513118 h 3869954"/>
              <a:gd name="connsiteX9" fmla="*/ 615733 w 3088840"/>
              <a:gd name="connsiteY9" fmla="*/ 1834891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615733 w 3088840"/>
              <a:gd name="connsiteY5" fmla="*/ 1834891 h 3869954"/>
              <a:gd name="connsiteX6" fmla="*/ 1470056 w 3088840"/>
              <a:gd name="connsiteY6" fmla="*/ 3067400 h 3869954"/>
              <a:gd name="connsiteX7" fmla="*/ 2575722 w 3088840"/>
              <a:gd name="connsiteY7" fmla="*/ 1934977 h 3869954"/>
              <a:gd name="connsiteX8" fmla="*/ 1544420 w 3088840"/>
              <a:gd name="connsiteY8" fmla="*/ 513118 h 3869954"/>
              <a:gd name="connsiteX9" fmla="*/ 615733 w 3088840"/>
              <a:gd name="connsiteY9" fmla="*/ 1834891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615733 w 3088840"/>
              <a:gd name="connsiteY5" fmla="*/ 1834891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615733 w 3088840"/>
              <a:gd name="connsiteY9" fmla="*/ 1834891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52889 w 3088840"/>
              <a:gd name="connsiteY5" fmla="*/ 1986489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52889 w 3088840"/>
              <a:gd name="connsiteY9" fmla="*/ 1986489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52889 w 3088840"/>
              <a:gd name="connsiteY5" fmla="*/ 1986489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52889 w 3088840"/>
              <a:gd name="connsiteY9" fmla="*/ 1986489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52889 w 3088840"/>
              <a:gd name="connsiteY5" fmla="*/ 1986489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52889 w 3088840"/>
              <a:gd name="connsiteY9" fmla="*/ 1986489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514415 w 3088840"/>
              <a:gd name="connsiteY7" fmla="*/ 1887756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514415 w 3088840"/>
              <a:gd name="connsiteY7" fmla="*/ 1887756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514415 w 3088840"/>
              <a:gd name="connsiteY7" fmla="*/ 1887756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514415 w 3088840"/>
              <a:gd name="connsiteY7" fmla="*/ 1887756 h 3869954"/>
              <a:gd name="connsiteX8" fmla="*/ 1457499 w 3088840"/>
              <a:gd name="connsiteY8" fmla="*/ 235571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332103 w 3088840"/>
              <a:gd name="connsiteY5" fmla="*/ 1761522 h 3869954"/>
              <a:gd name="connsiteX6" fmla="*/ 1470056 w 3088840"/>
              <a:gd name="connsiteY6" fmla="*/ 3067400 h 3869954"/>
              <a:gd name="connsiteX7" fmla="*/ 2514415 w 3088840"/>
              <a:gd name="connsiteY7" fmla="*/ 1887756 h 3869954"/>
              <a:gd name="connsiteX8" fmla="*/ 1457499 w 3088840"/>
              <a:gd name="connsiteY8" fmla="*/ 235571 h 3869954"/>
              <a:gd name="connsiteX9" fmla="*/ 332103 w 3088840"/>
              <a:gd name="connsiteY9" fmla="*/ 176152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332103 w 3088840"/>
              <a:gd name="connsiteY5" fmla="*/ 1761522 h 3869954"/>
              <a:gd name="connsiteX6" fmla="*/ 1407971 w 3088840"/>
              <a:gd name="connsiteY6" fmla="*/ 3589784 h 3869954"/>
              <a:gd name="connsiteX7" fmla="*/ 2514415 w 3088840"/>
              <a:gd name="connsiteY7" fmla="*/ 1887756 h 3869954"/>
              <a:gd name="connsiteX8" fmla="*/ 1457499 w 3088840"/>
              <a:gd name="connsiteY8" fmla="*/ 235571 h 3869954"/>
              <a:gd name="connsiteX9" fmla="*/ 332103 w 3088840"/>
              <a:gd name="connsiteY9" fmla="*/ 176152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332103 w 3088840"/>
              <a:gd name="connsiteY5" fmla="*/ 1761522 h 3869954"/>
              <a:gd name="connsiteX6" fmla="*/ 1407971 w 3088840"/>
              <a:gd name="connsiteY6" fmla="*/ 3589784 h 3869954"/>
              <a:gd name="connsiteX7" fmla="*/ 2725619 w 3088840"/>
              <a:gd name="connsiteY7" fmla="*/ 1898397 h 3869954"/>
              <a:gd name="connsiteX8" fmla="*/ 1457499 w 3088840"/>
              <a:gd name="connsiteY8" fmla="*/ 235571 h 3869954"/>
              <a:gd name="connsiteX9" fmla="*/ 332103 w 3088840"/>
              <a:gd name="connsiteY9" fmla="*/ 176152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332103 w 3088840"/>
              <a:gd name="connsiteY5" fmla="*/ 1761522 h 3869954"/>
              <a:gd name="connsiteX6" fmla="*/ 1407971 w 3088840"/>
              <a:gd name="connsiteY6" fmla="*/ 3589784 h 3869954"/>
              <a:gd name="connsiteX7" fmla="*/ 2725619 w 3088840"/>
              <a:gd name="connsiteY7" fmla="*/ 1898397 h 3869954"/>
              <a:gd name="connsiteX8" fmla="*/ 1457499 w 3088840"/>
              <a:gd name="connsiteY8" fmla="*/ 235571 h 3869954"/>
              <a:gd name="connsiteX9" fmla="*/ 332103 w 3088840"/>
              <a:gd name="connsiteY9" fmla="*/ 176152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332103 w 3088840"/>
              <a:gd name="connsiteY5" fmla="*/ 1761522 h 3869954"/>
              <a:gd name="connsiteX6" fmla="*/ 1407971 w 3088840"/>
              <a:gd name="connsiteY6" fmla="*/ 3589784 h 3869954"/>
              <a:gd name="connsiteX7" fmla="*/ 2725619 w 3088840"/>
              <a:gd name="connsiteY7" fmla="*/ 1898397 h 3869954"/>
              <a:gd name="connsiteX8" fmla="*/ 1457499 w 3088840"/>
              <a:gd name="connsiteY8" fmla="*/ 235571 h 3869954"/>
              <a:gd name="connsiteX9" fmla="*/ 332103 w 3088840"/>
              <a:gd name="connsiteY9" fmla="*/ 176152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332103 w 3088840"/>
              <a:gd name="connsiteY5" fmla="*/ 1761522 h 3869954"/>
              <a:gd name="connsiteX6" fmla="*/ 1407971 w 3088840"/>
              <a:gd name="connsiteY6" fmla="*/ 3589784 h 3869954"/>
              <a:gd name="connsiteX7" fmla="*/ 2725619 w 3088840"/>
              <a:gd name="connsiteY7" fmla="*/ 1898397 h 3869954"/>
              <a:gd name="connsiteX8" fmla="*/ 1457499 w 3088840"/>
              <a:gd name="connsiteY8" fmla="*/ 235571 h 3869954"/>
              <a:gd name="connsiteX9" fmla="*/ 332103 w 3088840"/>
              <a:gd name="connsiteY9" fmla="*/ 176152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332103 w 3088840"/>
              <a:gd name="connsiteY5" fmla="*/ 1761522 h 3869954"/>
              <a:gd name="connsiteX6" fmla="*/ 1407971 w 3088840"/>
              <a:gd name="connsiteY6" fmla="*/ 3589784 h 3869954"/>
              <a:gd name="connsiteX7" fmla="*/ 2725619 w 3088840"/>
              <a:gd name="connsiteY7" fmla="*/ 1898397 h 3869954"/>
              <a:gd name="connsiteX8" fmla="*/ 1457499 w 3088840"/>
              <a:gd name="connsiteY8" fmla="*/ 235571 h 3869954"/>
              <a:gd name="connsiteX9" fmla="*/ 332103 w 3088840"/>
              <a:gd name="connsiteY9" fmla="*/ 176152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332103 w 3088840"/>
              <a:gd name="connsiteY5" fmla="*/ 1761522 h 3869954"/>
              <a:gd name="connsiteX6" fmla="*/ 1407971 w 3088840"/>
              <a:gd name="connsiteY6" fmla="*/ 3589784 h 3869954"/>
              <a:gd name="connsiteX7" fmla="*/ 2725619 w 3088840"/>
              <a:gd name="connsiteY7" fmla="*/ 1898397 h 3869954"/>
              <a:gd name="connsiteX8" fmla="*/ 1457499 w 3088840"/>
              <a:gd name="connsiteY8" fmla="*/ 235571 h 3869954"/>
              <a:gd name="connsiteX9" fmla="*/ 332103 w 3088840"/>
              <a:gd name="connsiteY9" fmla="*/ 1761522 h 3869954"/>
              <a:gd name="connsiteX0" fmla="*/ 0 w 3109015"/>
              <a:gd name="connsiteY0" fmla="*/ 1934977 h 3869954"/>
              <a:gd name="connsiteX1" fmla="*/ 1544420 w 3109015"/>
              <a:gd name="connsiteY1" fmla="*/ 0 h 3869954"/>
              <a:gd name="connsiteX2" fmla="*/ 3088840 w 3109015"/>
              <a:gd name="connsiteY2" fmla="*/ 1934977 h 3869954"/>
              <a:gd name="connsiteX3" fmla="*/ 1544420 w 3109015"/>
              <a:gd name="connsiteY3" fmla="*/ 3869954 h 3869954"/>
              <a:gd name="connsiteX4" fmla="*/ 0 w 3109015"/>
              <a:gd name="connsiteY4" fmla="*/ 1934977 h 3869954"/>
              <a:gd name="connsiteX5" fmla="*/ 332103 w 3109015"/>
              <a:gd name="connsiteY5" fmla="*/ 1761522 h 3869954"/>
              <a:gd name="connsiteX6" fmla="*/ 1407971 w 3109015"/>
              <a:gd name="connsiteY6" fmla="*/ 3589784 h 3869954"/>
              <a:gd name="connsiteX7" fmla="*/ 2725619 w 3109015"/>
              <a:gd name="connsiteY7" fmla="*/ 1898397 h 3869954"/>
              <a:gd name="connsiteX8" fmla="*/ 1457499 w 3109015"/>
              <a:gd name="connsiteY8" fmla="*/ 235571 h 3869954"/>
              <a:gd name="connsiteX9" fmla="*/ 332103 w 3109015"/>
              <a:gd name="connsiteY9" fmla="*/ 1761522 h 3869954"/>
              <a:gd name="connsiteX0" fmla="*/ 0 w 3109020"/>
              <a:gd name="connsiteY0" fmla="*/ 1934977 h 3869954"/>
              <a:gd name="connsiteX1" fmla="*/ 1544420 w 3109020"/>
              <a:gd name="connsiteY1" fmla="*/ 0 h 3869954"/>
              <a:gd name="connsiteX2" fmla="*/ 3088840 w 3109020"/>
              <a:gd name="connsiteY2" fmla="*/ 1934977 h 3869954"/>
              <a:gd name="connsiteX3" fmla="*/ 1544420 w 3109020"/>
              <a:gd name="connsiteY3" fmla="*/ 3869954 h 3869954"/>
              <a:gd name="connsiteX4" fmla="*/ 0 w 3109020"/>
              <a:gd name="connsiteY4" fmla="*/ 1934977 h 3869954"/>
              <a:gd name="connsiteX5" fmla="*/ 332103 w 3109020"/>
              <a:gd name="connsiteY5" fmla="*/ 1761522 h 3869954"/>
              <a:gd name="connsiteX6" fmla="*/ 1407971 w 3109020"/>
              <a:gd name="connsiteY6" fmla="*/ 3589784 h 3869954"/>
              <a:gd name="connsiteX7" fmla="*/ 2725619 w 3109020"/>
              <a:gd name="connsiteY7" fmla="*/ 1898397 h 3869954"/>
              <a:gd name="connsiteX8" fmla="*/ 1499909 w 3109020"/>
              <a:gd name="connsiteY8" fmla="*/ 642185 h 3869954"/>
              <a:gd name="connsiteX9" fmla="*/ 332103 w 3109020"/>
              <a:gd name="connsiteY9" fmla="*/ 1761522 h 3869954"/>
              <a:gd name="connsiteX0" fmla="*/ 0 w 3109020"/>
              <a:gd name="connsiteY0" fmla="*/ 1934977 h 3869954"/>
              <a:gd name="connsiteX1" fmla="*/ 1544420 w 3109020"/>
              <a:gd name="connsiteY1" fmla="*/ 0 h 3869954"/>
              <a:gd name="connsiteX2" fmla="*/ 3088840 w 3109020"/>
              <a:gd name="connsiteY2" fmla="*/ 1934977 h 3869954"/>
              <a:gd name="connsiteX3" fmla="*/ 1544420 w 3109020"/>
              <a:gd name="connsiteY3" fmla="*/ 3869954 h 3869954"/>
              <a:gd name="connsiteX4" fmla="*/ 0 w 3109020"/>
              <a:gd name="connsiteY4" fmla="*/ 1934977 h 3869954"/>
              <a:gd name="connsiteX5" fmla="*/ 332103 w 3109020"/>
              <a:gd name="connsiteY5" fmla="*/ 1761522 h 3869954"/>
              <a:gd name="connsiteX6" fmla="*/ 1407971 w 3109020"/>
              <a:gd name="connsiteY6" fmla="*/ 3589784 h 3869954"/>
              <a:gd name="connsiteX7" fmla="*/ 2547980 w 3109020"/>
              <a:gd name="connsiteY7" fmla="*/ 1893387 h 3869954"/>
              <a:gd name="connsiteX8" fmla="*/ 1499909 w 3109020"/>
              <a:gd name="connsiteY8" fmla="*/ 642185 h 3869954"/>
              <a:gd name="connsiteX9" fmla="*/ 332103 w 3109020"/>
              <a:gd name="connsiteY9" fmla="*/ 1761522 h 3869954"/>
              <a:gd name="connsiteX0" fmla="*/ 0 w 3109020"/>
              <a:gd name="connsiteY0" fmla="*/ 1934977 h 3869954"/>
              <a:gd name="connsiteX1" fmla="*/ 1544420 w 3109020"/>
              <a:gd name="connsiteY1" fmla="*/ 0 h 3869954"/>
              <a:gd name="connsiteX2" fmla="*/ 3088840 w 3109020"/>
              <a:gd name="connsiteY2" fmla="*/ 1934977 h 3869954"/>
              <a:gd name="connsiteX3" fmla="*/ 1544420 w 3109020"/>
              <a:gd name="connsiteY3" fmla="*/ 3869954 h 3869954"/>
              <a:gd name="connsiteX4" fmla="*/ 0 w 3109020"/>
              <a:gd name="connsiteY4" fmla="*/ 1934977 h 3869954"/>
              <a:gd name="connsiteX5" fmla="*/ 332103 w 3109020"/>
              <a:gd name="connsiteY5" fmla="*/ 1761522 h 3869954"/>
              <a:gd name="connsiteX6" fmla="*/ 1406911 w 3109020"/>
              <a:gd name="connsiteY6" fmla="*/ 3074768 h 3869954"/>
              <a:gd name="connsiteX7" fmla="*/ 2547980 w 3109020"/>
              <a:gd name="connsiteY7" fmla="*/ 1893387 h 3869954"/>
              <a:gd name="connsiteX8" fmla="*/ 1499909 w 3109020"/>
              <a:gd name="connsiteY8" fmla="*/ 642185 h 3869954"/>
              <a:gd name="connsiteX9" fmla="*/ 332103 w 3109020"/>
              <a:gd name="connsiteY9" fmla="*/ 1761522 h 3869954"/>
              <a:gd name="connsiteX0" fmla="*/ 0 w 3109020"/>
              <a:gd name="connsiteY0" fmla="*/ 1934977 h 3869954"/>
              <a:gd name="connsiteX1" fmla="*/ 1544420 w 3109020"/>
              <a:gd name="connsiteY1" fmla="*/ 0 h 3869954"/>
              <a:gd name="connsiteX2" fmla="*/ 3088840 w 3109020"/>
              <a:gd name="connsiteY2" fmla="*/ 1934977 h 3869954"/>
              <a:gd name="connsiteX3" fmla="*/ 1544420 w 3109020"/>
              <a:gd name="connsiteY3" fmla="*/ 3869954 h 3869954"/>
              <a:gd name="connsiteX4" fmla="*/ 0 w 3109020"/>
              <a:gd name="connsiteY4" fmla="*/ 1934977 h 3869954"/>
              <a:gd name="connsiteX5" fmla="*/ 510712 w 3109020"/>
              <a:gd name="connsiteY5" fmla="*/ 1781623 h 3869954"/>
              <a:gd name="connsiteX6" fmla="*/ 1406911 w 3109020"/>
              <a:gd name="connsiteY6" fmla="*/ 3074768 h 3869954"/>
              <a:gd name="connsiteX7" fmla="*/ 2547980 w 3109020"/>
              <a:gd name="connsiteY7" fmla="*/ 1893387 h 3869954"/>
              <a:gd name="connsiteX8" fmla="*/ 1499909 w 3109020"/>
              <a:gd name="connsiteY8" fmla="*/ 642185 h 3869954"/>
              <a:gd name="connsiteX9" fmla="*/ 510712 w 3109020"/>
              <a:gd name="connsiteY9" fmla="*/ 1781623 h 3869954"/>
              <a:gd name="connsiteX0" fmla="*/ 0 w 3109020"/>
              <a:gd name="connsiteY0" fmla="*/ 1934977 h 3869954"/>
              <a:gd name="connsiteX1" fmla="*/ 1544420 w 3109020"/>
              <a:gd name="connsiteY1" fmla="*/ 0 h 3869954"/>
              <a:gd name="connsiteX2" fmla="*/ 3088840 w 3109020"/>
              <a:gd name="connsiteY2" fmla="*/ 1934977 h 3869954"/>
              <a:gd name="connsiteX3" fmla="*/ 1544420 w 3109020"/>
              <a:gd name="connsiteY3" fmla="*/ 3869954 h 3869954"/>
              <a:gd name="connsiteX4" fmla="*/ 0 w 3109020"/>
              <a:gd name="connsiteY4" fmla="*/ 1934977 h 3869954"/>
              <a:gd name="connsiteX5" fmla="*/ 554547 w 3109020"/>
              <a:gd name="connsiteY5" fmla="*/ 1779120 h 3869954"/>
              <a:gd name="connsiteX6" fmla="*/ 1406911 w 3109020"/>
              <a:gd name="connsiteY6" fmla="*/ 3074768 h 3869954"/>
              <a:gd name="connsiteX7" fmla="*/ 2547980 w 3109020"/>
              <a:gd name="connsiteY7" fmla="*/ 1893387 h 3869954"/>
              <a:gd name="connsiteX8" fmla="*/ 1499909 w 3109020"/>
              <a:gd name="connsiteY8" fmla="*/ 642185 h 3869954"/>
              <a:gd name="connsiteX9" fmla="*/ 554547 w 3109020"/>
              <a:gd name="connsiteY9" fmla="*/ 1779120 h 3869954"/>
              <a:gd name="connsiteX0" fmla="*/ 0 w 3029090"/>
              <a:gd name="connsiteY0" fmla="*/ 1935012 h 3870019"/>
              <a:gd name="connsiteX1" fmla="*/ 1544420 w 3029090"/>
              <a:gd name="connsiteY1" fmla="*/ 35 h 3870019"/>
              <a:gd name="connsiteX2" fmla="*/ 3013127 w 3029090"/>
              <a:gd name="connsiteY2" fmla="*/ 1897991 h 3870019"/>
              <a:gd name="connsiteX3" fmla="*/ 1544420 w 3029090"/>
              <a:gd name="connsiteY3" fmla="*/ 3869989 h 3870019"/>
              <a:gd name="connsiteX4" fmla="*/ 0 w 3029090"/>
              <a:gd name="connsiteY4" fmla="*/ 1935012 h 3870019"/>
              <a:gd name="connsiteX5" fmla="*/ 554547 w 3029090"/>
              <a:gd name="connsiteY5" fmla="*/ 1779155 h 3870019"/>
              <a:gd name="connsiteX6" fmla="*/ 1406911 w 3029090"/>
              <a:gd name="connsiteY6" fmla="*/ 3074803 h 3870019"/>
              <a:gd name="connsiteX7" fmla="*/ 2547980 w 3029090"/>
              <a:gd name="connsiteY7" fmla="*/ 1893422 h 3870019"/>
              <a:gd name="connsiteX8" fmla="*/ 1499909 w 3029090"/>
              <a:gd name="connsiteY8" fmla="*/ 642220 h 3870019"/>
              <a:gd name="connsiteX9" fmla="*/ 554547 w 3029090"/>
              <a:gd name="connsiteY9" fmla="*/ 1779155 h 3870019"/>
              <a:gd name="connsiteX0" fmla="*/ -2 w 3130682"/>
              <a:gd name="connsiteY0" fmla="*/ 1954623 h 3870110"/>
              <a:gd name="connsiteX1" fmla="*/ 1645800 w 3130682"/>
              <a:gd name="connsiteY1" fmla="*/ 78 h 3870110"/>
              <a:gd name="connsiteX2" fmla="*/ 3114507 w 3130682"/>
              <a:gd name="connsiteY2" fmla="*/ 1898034 h 3870110"/>
              <a:gd name="connsiteX3" fmla="*/ 1645800 w 3130682"/>
              <a:gd name="connsiteY3" fmla="*/ 3870032 h 3870110"/>
              <a:gd name="connsiteX4" fmla="*/ -2 w 3130682"/>
              <a:gd name="connsiteY4" fmla="*/ 1954623 h 3870110"/>
              <a:gd name="connsiteX5" fmla="*/ 655927 w 3130682"/>
              <a:gd name="connsiteY5" fmla="*/ 1779198 h 3870110"/>
              <a:gd name="connsiteX6" fmla="*/ 1508291 w 3130682"/>
              <a:gd name="connsiteY6" fmla="*/ 3074846 h 3870110"/>
              <a:gd name="connsiteX7" fmla="*/ 2649360 w 3130682"/>
              <a:gd name="connsiteY7" fmla="*/ 1893465 h 3870110"/>
              <a:gd name="connsiteX8" fmla="*/ 1601289 w 3130682"/>
              <a:gd name="connsiteY8" fmla="*/ 642263 h 3870110"/>
              <a:gd name="connsiteX9" fmla="*/ 655927 w 3130682"/>
              <a:gd name="connsiteY9" fmla="*/ 1779198 h 3870110"/>
              <a:gd name="connsiteX0" fmla="*/ 11422 w 3142106"/>
              <a:gd name="connsiteY0" fmla="*/ 1954623 h 3870331"/>
              <a:gd name="connsiteX1" fmla="*/ 1657224 w 3142106"/>
              <a:gd name="connsiteY1" fmla="*/ 78 h 3870331"/>
              <a:gd name="connsiteX2" fmla="*/ 3125931 w 3142106"/>
              <a:gd name="connsiteY2" fmla="*/ 1898034 h 3870331"/>
              <a:gd name="connsiteX3" fmla="*/ 1657224 w 3142106"/>
              <a:gd name="connsiteY3" fmla="*/ 3870032 h 3870331"/>
              <a:gd name="connsiteX4" fmla="*/ 11422 w 3142106"/>
              <a:gd name="connsiteY4" fmla="*/ 1954623 h 3870331"/>
              <a:gd name="connsiteX5" fmla="*/ 667351 w 3142106"/>
              <a:gd name="connsiteY5" fmla="*/ 1779198 h 3870331"/>
              <a:gd name="connsiteX6" fmla="*/ 1519715 w 3142106"/>
              <a:gd name="connsiteY6" fmla="*/ 3074846 h 3870331"/>
              <a:gd name="connsiteX7" fmla="*/ 2660784 w 3142106"/>
              <a:gd name="connsiteY7" fmla="*/ 1893465 h 3870331"/>
              <a:gd name="connsiteX8" fmla="*/ 1612713 w 3142106"/>
              <a:gd name="connsiteY8" fmla="*/ 642263 h 3870331"/>
              <a:gd name="connsiteX9" fmla="*/ 667351 w 3142106"/>
              <a:gd name="connsiteY9" fmla="*/ 1779198 h 3870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2106" h="3870331">
                <a:moveTo>
                  <a:pt x="11422" y="1954623"/>
                </a:moveTo>
                <a:cubicBezTo>
                  <a:pt x="-133462" y="232719"/>
                  <a:pt x="1138139" y="9509"/>
                  <a:pt x="1657224" y="78"/>
                </a:cubicBezTo>
                <a:cubicBezTo>
                  <a:pt x="2176309" y="-9353"/>
                  <a:pt x="2962760" y="839363"/>
                  <a:pt x="3125931" y="1898034"/>
                </a:cubicBezTo>
                <a:cubicBezTo>
                  <a:pt x="3289102" y="2956705"/>
                  <a:pt x="2176309" y="3860601"/>
                  <a:pt x="1657224" y="3870032"/>
                </a:cubicBezTo>
                <a:cubicBezTo>
                  <a:pt x="1138139" y="3879463"/>
                  <a:pt x="156306" y="3676527"/>
                  <a:pt x="11422" y="1954623"/>
                </a:cubicBezTo>
                <a:close/>
                <a:moveTo>
                  <a:pt x="667351" y="1779198"/>
                </a:moveTo>
                <a:cubicBezTo>
                  <a:pt x="651851" y="2184628"/>
                  <a:pt x="1187476" y="3055802"/>
                  <a:pt x="1519715" y="3074846"/>
                </a:cubicBezTo>
                <a:cubicBezTo>
                  <a:pt x="1851954" y="3093890"/>
                  <a:pt x="2626007" y="2968433"/>
                  <a:pt x="2660784" y="1893465"/>
                </a:cubicBezTo>
                <a:cubicBezTo>
                  <a:pt x="2693243" y="870483"/>
                  <a:pt x="1944952" y="661307"/>
                  <a:pt x="1612713" y="642263"/>
                </a:cubicBezTo>
                <a:cubicBezTo>
                  <a:pt x="1280474" y="623219"/>
                  <a:pt x="682851" y="1373768"/>
                  <a:pt x="667351" y="1779198"/>
                </a:cubicBezTo>
                <a:close/>
              </a:path>
            </a:pathLst>
          </a:custGeom>
          <a:solidFill>
            <a:srgbClr val="548234">
              <a:alpha val="38824"/>
            </a:srgbClr>
          </a:solidFill>
          <a:ln>
            <a:solidFill>
              <a:srgbClr val="548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xmlns="" id="{4FDFCF64-73A4-A646-AD1F-FB2627E33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106" y="1186427"/>
            <a:ext cx="644071" cy="63351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8DE724E-DEB7-C345-A079-C086689BBFCE}"/>
              </a:ext>
            </a:extLst>
          </p:cNvPr>
          <p:cNvSpPr txBox="1"/>
          <p:nvPr/>
        </p:nvSpPr>
        <p:spPr>
          <a:xfrm>
            <a:off x="11445396" y="629470"/>
            <a:ext cx="56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mic Sans MS" panose="030F0902030302020204" pitchFamily="66" charset="0"/>
              </a:rPr>
              <a:t>Home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FFA4F145-C2AB-4244-866F-6C0883BCDE88}"/>
              </a:ext>
            </a:extLst>
          </p:cNvPr>
          <p:cNvGrpSpPr/>
          <p:nvPr/>
        </p:nvGrpSpPr>
        <p:grpSpPr>
          <a:xfrm>
            <a:off x="3159048" y="5740171"/>
            <a:ext cx="5870958" cy="856588"/>
            <a:chOff x="2981226" y="5740171"/>
            <a:chExt cx="5870958" cy="85658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5F7941C0-9657-2047-B807-34AB9C7736E4}"/>
                </a:ext>
              </a:extLst>
            </p:cNvPr>
            <p:cNvGrpSpPr/>
            <p:nvPr/>
          </p:nvGrpSpPr>
          <p:grpSpPr>
            <a:xfrm>
              <a:off x="2981226" y="5740171"/>
              <a:ext cx="5870958" cy="856588"/>
              <a:chOff x="2981226" y="5740171"/>
              <a:chExt cx="5870958" cy="856588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xmlns="" id="{8075786B-B780-EE40-BF5D-AFD3722ACCC5}"/>
                  </a:ext>
                </a:extLst>
              </p:cNvPr>
              <p:cNvGrpSpPr/>
              <p:nvPr/>
            </p:nvGrpSpPr>
            <p:grpSpPr>
              <a:xfrm>
                <a:off x="2981226" y="5740171"/>
                <a:ext cx="5870958" cy="856588"/>
                <a:chOff x="2939657" y="5833482"/>
                <a:chExt cx="5870958" cy="856588"/>
              </a:xfrm>
            </p:grpSpPr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xmlns="" id="{FC96B493-3CE4-E940-85AD-39217067701E}"/>
                    </a:ext>
                  </a:extLst>
                </p:cNvPr>
                <p:cNvSpPr/>
                <p:nvPr/>
              </p:nvSpPr>
              <p:spPr>
                <a:xfrm>
                  <a:off x="3111928" y="5960433"/>
                  <a:ext cx="5698687" cy="673801"/>
                </a:xfrm>
                <a:custGeom>
                  <a:avLst/>
                  <a:gdLst>
                    <a:gd name="connsiteX0" fmla="*/ 1650077 w 5698687"/>
                    <a:gd name="connsiteY0" fmla="*/ 762 h 673801"/>
                    <a:gd name="connsiteX1" fmla="*/ 2349766 w 5698687"/>
                    <a:gd name="connsiteY1" fmla="*/ 762 h 673801"/>
                    <a:gd name="connsiteX2" fmla="*/ 2349766 w 5698687"/>
                    <a:gd name="connsiteY2" fmla="*/ 673799 h 673801"/>
                    <a:gd name="connsiteX3" fmla="*/ 1650077 w 5698687"/>
                    <a:gd name="connsiteY3" fmla="*/ 673799 h 673801"/>
                    <a:gd name="connsiteX4" fmla="*/ 1002872 w 5698687"/>
                    <a:gd name="connsiteY4" fmla="*/ 762 h 673801"/>
                    <a:gd name="connsiteX5" fmla="*/ 1648968 w 5698687"/>
                    <a:gd name="connsiteY5" fmla="*/ 762 h 673801"/>
                    <a:gd name="connsiteX6" fmla="*/ 1648968 w 5698687"/>
                    <a:gd name="connsiteY6" fmla="*/ 673799 h 673801"/>
                    <a:gd name="connsiteX7" fmla="*/ 1002872 w 5698687"/>
                    <a:gd name="connsiteY7" fmla="*/ 673799 h 673801"/>
                    <a:gd name="connsiteX8" fmla="*/ 501447 w 5698687"/>
                    <a:gd name="connsiteY8" fmla="*/ 762 h 673801"/>
                    <a:gd name="connsiteX9" fmla="*/ 1000653 w 5698687"/>
                    <a:gd name="connsiteY9" fmla="*/ 762 h 673801"/>
                    <a:gd name="connsiteX10" fmla="*/ 1000653 w 5698687"/>
                    <a:gd name="connsiteY10" fmla="*/ 673799 h 673801"/>
                    <a:gd name="connsiteX11" fmla="*/ 501447 w 5698687"/>
                    <a:gd name="connsiteY11" fmla="*/ 673799 h 673801"/>
                    <a:gd name="connsiteX12" fmla="*/ 0 w 5698687"/>
                    <a:gd name="connsiteY12" fmla="*/ 762 h 673801"/>
                    <a:gd name="connsiteX13" fmla="*/ 499206 w 5698687"/>
                    <a:gd name="connsiteY13" fmla="*/ 762 h 673801"/>
                    <a:gd name="connsiteX14" fmla="*/ 499206 w 5698687"/>
                    <a:gd name="connsiteY14" fmla="*/ 673799 h 673801"/>
                    <a:gd name="connsiteX15" fmla="*/ 0 w 5698687"/>
                    <a:gd name="connsiteY15" fmla="*/ 673799 h 673801"/>
                    <a:gd name="connsiteX16" fmla="*/ 3336373 w 5698687"/>
                    <a:gd name="connsiteY16" fmla="*/ 761 h 673801"/>
                    <a:gd name="connsiteX17" fmla="*/ 4944081 w 5698687"/>
                    <a:gd name="connsiteY17" fmla="*/ 761 h 673801"/>
                    <a:gd name="connsiteX18" fmla="*/ 4944081 w 5698687"/>
                    <a:gd name="connsiteY18" fmla="*/ 673037 h 673801"/>
                    <a:gd name="connsiteX19" fmla="*/ 4947898 w 5698687"/>
                    <a:gd name="connsiteY19" fmla="*/ 673037 h 673801"/>
                    <a:gd name="connsiteX20" fmla="*/ 4947898 w 5698687"/>
                    <a:gd name="connsiteY20" fmla="*/ 673798 h 673801"/>
                    <a:gd name="connsiteX21" fmla="*/ 3336373 w 5698687"/>
                    <a:gd name="connsiteY21" fmla="*/ 673798 h 673801"/>
                    <a:gd name="connsiteX22" fmla="*/ 3336373 w 5698687"/>
                    <a:gd name="connsiteY22" fmla="*/ 673801 h 673801"/>
                    <a:gd name="connsiteX23" fmla="*/ 2351984 w 5698687"/>
                    <a:gd name="connsiteY23" fmla="*/ 673801 h 673801"/>
                    <a:gd name="connsiteX24" fmla="*/ 2351984 w 5698687"/>
                    <a:gd name="connsiteY24" fmla="*/ 764 h 673801"/>
                    <a:gd name="connsiteX25" fmla="*/ 3336373 w 5698687"/>
                    <a:gd name="connsiteY25" fmla="*/ 764 h 673801"/>
                    <a:gd name="connsiteX26" fmla="*/ 4944081 w 5698687"/>
                    <a:gd name="connsiteY26" fmla="*/ 0 h 673801"/>
                    <a:gd name="connsiteX27" fmla="*/ 5698687 w 5698687"/>
                    <a:gd name="connsiteY27" fmla="*/ 0 h 673801"/>
                    <a:gd name="connsiteX28" fmla="*/ 5698687 w 5698687"/>
                    <a:gd name="connsiteY28" fmla="*/ 673037 h 673801"/>
                    <a:gd name="connsiteX29" fmla="*/ 4947898 w 5698687"/>
                    <a:gd name="connsiteY29" fmla="*/ 673037 h 673801"/>
                    <a:gd name="connsiteX30" fmla="*/ 4947898 w 5698687"/>
                    <a:gd name="connsiteY30" fmla="*/ 761 h 673801"/>
                    <a:gd name="connsiteX31" fmla="*/ 4944081 w 5698687"/>
                    <a:gd name="connsiteY31" fmla="*/ 761 h 673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698687" h="673801">
                      <a:moveTo>
                        <a:pt x="1650077" y="762"/>
                      </a:moveTo>
                      <a:lnTo>
                        <a:pt x="2349766" y="762"/>
                      </a:lnTo>
                      <a:lnTo>
                        <a:pt x="2349766" y="673799"/>
                      </a:lnTo>
                      <a:lnTo>
                        <a:pt x="1650077" y="673799"/>
                      </a:lnTo>
                      <a:close/>
                      <a:moveTo>
                        <a:pt x="1002872" y="762"/>
                      </a:moveTo>
                      <a:lnTo>
                        <a:pt x="1648968" y="762"/>
                      </a:lnTo>
                      <a:lnTo>
                        <a:pt x="1648968" y="673799"/>
                      </a:lnTo>
                      <a:lnTo>
                        <a:pt x="1002872" y="673799"/>
                      </a:lnTo>
                      <a:close/>
                      <a:moveTo>
                        <a:pt x="501447" y="762"/>
                      </a:moveTo>
                      <a:lnTo>
                        <a:pt x="1000653" y="762"/>
                      </a:lnTo>
                      <a:lnTo>
                        <a:pt x="1000653" y="673799"/>
                      </a:lnTo>
                      <a:lnTo>
                        <a:pt x="501447" y="673799"/>
                      </a:lnTo>
                      <a:close/>
                      <a:moveTo>
                        <a:pt x="0" y="762"/>
                      </a:moveTo>
                      <a:lnTo>
                        <a:pt x="499206" y="762"/>
                      </a:lnTo>
                      <a:lnTo>
                        <a:pt x="499206" y="673799"/>
                      </a:lnTo>
                      <a:lnTo>
                        <a:pt x="0" y="673799"/>
                      </a:lnTo>
                      <a:close/>
                      <a:moveTo>
                        <a:pt x="3336373" y="761"/>
                      </a:moveTo>
                      <a:lnTo>
                        <a:pt x="4944081" y="761"/>
                      </a:lnTo>
                      <a:lnTo>
                        <a:pt x="4944081" y="673037"/>
                      </a:lnTo>
                      <a:lnTo>
                        <a:pt x="4947898" y="673037"/>
                      </a:lnTo>
                      <a:lnTo>
                        <a:pt x="4947898" y="673798"/>
                      </a:lnTo>
                      <a:lnTo>
                        <a:pt x="3336373" y="673798"/>
                      </a:lnTo>
                      <a:lnTo>
                        <a:pt x="3336373" y="673801"/>
                      </a:lnTo>
                      <a:lnTo>
                        <a:pt x="2351984" y="673801"/>
                      </a:lnTo>
                      <a:lnTo>
                        <a:pt x="2351984" y="764"/>
                      </a:lnTo>
                      <a:lnTo>
                        <a:pt x="3336373" y="764"/>
                      </a:lnTo>
                      <a:close/>
                      <a:moveTo>
                        <a:pt x="4944081" y="0"/>
                      </a:moveTo>
                      <a:lnTo>
                        <a:pt x="5698687" y="0"/>
                      </a:lnTo>
                      <a:lnTo>
                        <a:pt x="5698687" y="673037"/>
                      </a:lnTo>
                      <a:lnTo>
                        <a:pt x="4947898" y="673037"/>
                      </a:lnTo>
                      <a:lnTo>
                        <a:pt x="4947898" y="761"/>
                      </a:lnTo>
                      <a:lnTo>
                        <a:pt x="4944081" y="761"/>
                      </a:lnTo>
                      <a:close/>
                    </a:path>
                  </a:pathLst>
                </a:custGeom>
                <a:noFill/>
                <a:ln>
                  <a:solidFill>
                    <a:srgbClr val="14627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xmlns="" id="{BE4729C9-8280-BF43-8D32-E21EFEF3D7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39657" y="5833482"/>
                  <a:ext cx="5864331" cy="856588"/>
                </a:xfrm>
                <a:prstGeom prst="rect">
                  <a:avLst/>
                </a:prstGeom>
              </p:spPr>
            </p:pic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xmlns="" id="{7F34BB51-9F1D-204F-B78A-A956546430F9}"/>
                    </a:ext>
                  </a:extLst>
                </p:cNvPr>
                <p:cNvSpPr/>
                <p:nvPr/>
              </p:nvSpPr>
              <p:spPr>
                <a:xfrm>
                  <a:off x="5463912" y="5961197"/>
                  <a:ext cx="984389" cy="673037"/>
                </a:xfrm>
                <a:prstGeom prst="rect">
                  <a:avLst/>
                </a:prstGeom>
                <a:noFill/>
                <a:ln>
                  <a:solidFill>
                    <a:srgbClr val="14627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AD86CDC0-29B5-0849-9ACD-08D684CDACD4}"/>
                  </a:ext>
                </a:extLst>
              </p:cNvPr>
              <p:cNvSpPr/>
              <p:nvPr/>
            </p:nvSpPr>
            <p:spPr>
              <a:xfrm>
                <a:off x="3863711" y="6190827"/>
                <a:ext cx="152663" cy="153107"/>
              </a:xfrm>
              <a:prstGeom prst="ellipse">
                <a:avLst/>
              </a:prstGeom>
              <a:solidFill>
                <a:srgbClr val="E5BDD9"/>
              </a:solidFill>
              <a:ln>
                <a:solidFill>
                  <a:srgbClr val="E5BD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F529752D-2912-3D45-8C73-74661D9611DD}"/>
                  </a:ext>
                </a:extLst>
              </p:cNvPr>
              <p:cNvSpPr/>
              <p:nvPr/>
            </p:nvSpPr>
            <p:spPr>
              <a:xfrm>
                <a:off x="4422968" y="6236964"/>
                <a:ext cx="179511" cy="170609"/>
              </a:xfrm>
              <a:prstGeom prst="ellipse">
                <a:avLst/>
              </a:prstGeom>
              <a:solidFill>
                <a:srgbClr val="E5BDD9"/>
              </a:solidFill>
              <a:ln>
                <a:solidFill>
                  <a:srgbClr val="E5BD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77592232-78F1-D544-9D2F-4A0DE4BDE4C2}"/>
                  </a:ext>
                </a:extLst>
              </p:cNvPr>
              <p:cNvSpPr/>
              <p:nvPr/>
            </p:nvSpPr>
            <p:spPr>
              <a:xfrm>
                <a:off x="3925566" y="6279587"/>
                <a:ext cx="58049" cy="54894"/>
              </a:xfrm>
              <a:prstGeom prst="ellipse">
                <a:avLst/>
              </a:prstGeom>
              <a:solidFill>
                <a:srgbClr val="621760"/>
              </a:solidFill>
              <a:ln>
                <a:solidFill>
                  <a:srgbClr val="621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5E16EF7B-AA85-9946-B07B-ECA6023DD17D}"/>
                  </a:ext>
                </a:extLst>
              </p:cNvPr>
              <p:cNvSpPr/>
              <p:nvPr/>
            </p:nvSpPr>
            <p:spPr>
              <a:xfrm>
                <a:off x="4483465" y="6347308"/>
                <a:ext cx="58049" cy="54894"/>
              </a:xfrm>
              <a:prstGeom prst="ellipse">
                <a:avLst/>
              </a:prstGeom>
              <a:solidFill>
                <a:srgbClr val="621760"/>
              </a:solidFill>
              <a:ln>
                <a:solidFill>
                  <a:srgbClr val="621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Action Button: Custom 47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xmlns="" id="{2D35478B-D16D-4B49-83D6-5D4F822A0CC0}"/>
                </a:ext>
              </a:extLst>
            </p:cNvPr>
            <p:cNvSpPr/>
            <p:nvPr/>
          </p:nvSpPr>
          <p:spPr>
            <a:xfrm>
              <a:off x="4192100" y="5931772"/>
              <a:ext cx="591513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ction Button: Custom 48">
              <a:hlinkClick r:id="rId7" action="ppaction://hlinksldjump" highlightClick="1"/>
              <a:extLst>
                <a:ext uri="{FF2B5EF4-FFF2-40B4-BE49-F238E27FC236}">
                  <a16:creationId xmlns:a16="http://schemas.microsoft.com/office/drawing/2014/main" xmlns="" id="{655A9110-B9AC-8D48-8993-D908FFA515E4}"/>
                </a:ext>
              </a:extLst>
            </p:cNvPr>
            <p:cNvSpPr/>
            <p:nvPr/>
          </p:nvSpPr>
          <p:spPr>
            <a:xfrm>
              <a:off x="3189968" y="5931773"/>
              <a:ext cx="432714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ction Button: Custom 49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xmlns="" id="{ECC71454-8670-564D-8F12-555A26FEE34C}"/>
                </a:ext>
              </a:extLst>
            </p:cNvPr>
            <p:cNvSpPr/>
            <p:nvPr/>
          </p:nvSpPr>
          <p:spPr>
            <a:xfrm>
              <a:off x="3696633" y="5931774"/>
              <a:ext cx="432714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ction Button: Custom 50">
              <a:hlinkClick r:id="rId9" action="ppaction://hlinksldjump" highlightClick="1"/>
              <a:extLst>
                <a:ext uri="{FF2B5EF4-FFF2-40B4-BE49-F238E27FC236}">
                  <a16:creationId xmlns:a16="http://schemas.microsoft.com/office/drawing/2014/main" xmlns="" id="{FB869625-16CF-DB41-8AA7-4D5FA03992DC}"/>
                </a:ext>
              </a:extLst>
            </p:cNvPr>
            <p:cNvSpPr/>
            <p:nvPr/>
          </p:nvSpPr>
          <p:spPr>
            <a:xfrm>
              <a:off x="4847172" y="5921522"/>
              <a:ext cx="591513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Action Button: Custom 51">
              <a:hlinkClick r:id="rId10" action="ppaction://hlinksldjump" highlightClick="1"/>
              <a:extLst>
                <a:ext uri="{FF2B5EF4-FFF2-40B4-BE49-F238E27FC236}">
                  <a16:creationId xmlns:a16="http://schemas.microsoft.com/office/drawing/2014/main" xmlns="" id="{F5850A0B-7EAF-DD4B-AD67-25F186437A72}"/>
                </a:ext>
              </a:extLst>
            </p:cNvPr>
            <p:cNvSpPr/>
            <p:nvPr/>
          </p:nvSpPr>
          <p:spPr>
            <a:xfrm>
              <a:off x="5528528" y="5915818"/>
              <a:ext cx="940668" cy="580953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Action Button: Custom 52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7DE3610A-C05D-C846-A41F-7662BD7174C9}"/>
                </a:ext>
              </a:extLst>
            </p:cNvPr>
            <p:cNvSpPr/>
            <p:nvPr/>
          </p:nvSpPr>
          <p:spPr>
            <a:xfrm>
              <a:off x="6519062" y="5915818"/>
              <a:ext cx="1548697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Action Button: Custom 53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09A56C8A-73B7-CD46-A912-8C274658A81A}"/>
                </a:ext>
              </a:extLst>
            </p:cNvPr>
            <p:cNvSpPr/>
            <p:nvPr/>
          </p:nvSpPr>
          <p:spPr>
            <a:xfrm>
              <a:off x="8133850" y="5899801"/>
              <a:ext cx="708004" cy="59697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Left Arrow 62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5DDAAEF1-BAA9-3244-9D4E-2BE214A3A5A0}"/>
              </a:ext>
            </a:extLst>
          </p:cNvPr>
          <p:cNvSpPr/>
          <p:nvPr/>
        </p:nvSpPr>
        <p:spPr>
          <a:xfrm flipH="1">
            <a:off x="10851808" y="5740171"/>
            <a:ext cx="1161288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Diagnoses</a:t>
            </a:r>
          </a:p>
        </p:txBody>
      </p:sp>
      <p:sp>
        <p:nvSpPr>
          <p:cNvPr id="64" name="Left Arrow 63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xmlns="" id="{EEA33201-BF09-884F-8FB7-C95AB5C0201D}"/>
              </a:ext>
            </a:extLst>
          </p:cNvPr>
          <p:cNvSpPr/>
          <p:nvPr/>
        </p:nvSpPr>
        <p:spPr>
          <a:xfrm>
            <a:off x="178904" y="5740172"/>
            <a:ext cx="1158342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  <a:hlinkClick r:id="" action="ppaction://hlinkshowjump?jump=lastslideviewed"/>
              </a:rPr>
              <a:t>Go</a:t>
            </a:r>
            <a:r>
              <a:rPr lang="en-US" sz="1300" dirty="0">
                <a:latin typeface="Comic Sans MS" panose="030F0902030302020204" pitchFamily="66" charset="0"/>
              </a:rPr>
              <a:t> Back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ABBF0FEC-2C28-8240-B226-341C32B3A233}"/>
              </a:ext>
            </a:extLst>
          </p:cNvPr>
          <p:cNvSpPr txBox="1"/>
          <p:nvPr/>
        </p:nvSpPr>
        <p:spPr>
          <a:xfrm>
            <a:off x="3412950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A.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0F1E6777-F396-F14F-B541-CE4554F378CD}"/>
              </a:ext>
            </a:extLst>
          </p:cNvPr>
          <p:cNvSpPr txBox="1"/>
          <p:nvPr/>
        </p:nvSpPr>
        <p:spPr>
          <a:xfrm>
            <a:off x="3931991" y="6519290"/>
            <a:ext cx="342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B.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D7A3D35B-15A5-B24D-8F43-B6B534DD4755}"/>
              </a:ext>
            </a:extLst>
          </p:cNvPr>
          <p:cNvSpPr txBox="1"/>
          <p:nvPr/>
        </p:nvSpPr>
        <p:spPr>
          <a:xfrm>
            <a:off x="4473954" y="6519290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C.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3B535BA8-3F17-F645-B536-6860F73946E6}"/>
              </a:ext>
            </a:extLst>
          </p:cNvPr>
          <p:cNvSpPr txBox="1"/>
          <p:nvPr/>
        </p:nvSpPr>
        <p:spPr>
          <a:xfrm>
            <a:off x="5146889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D.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7020BCA7-EB3B-5A41-8093-781F7B1F7566}"/>
              </a:ext>
            </a:extLst>
          </p:cNvPr>
          <p:cNvSpPr txBox="1"/>
          <p:nvPr/>
        </p:nvSpPr>
        <p:spPr>
          <a:xfrm>
            <a:off x="6049052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E.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FC468EC8-F556-9040-AE62-D764FA6C2B01}"/>
              </a:ext>
            </a:extLst>
          </p:cNvPr>
          <p:cNvSpPr txBox="1"/>
          <p:nvPr/>
        </p:nvSpPr>
        <p:spPr>
          <a:xfrm>
            <a:off x="7319858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F.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4A374C0A-0FC1-7048-BAEB-DE4981ED2E94}"/>
              </a:ext>
            </a:extLst>
          </p:cNvPr>
          <p:cNvSpPr txBox="1"/>
          <p:nvPr/>
        </p:nvSpPr>
        <p:spPr>
          <a:xfrm>
            <a:off x="8494419" y="6521204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G.</a:t>
            </a:r>
          </a:p>
        </p:txBody>
      </p:sp>
      <p:sp>
        <p:nvSpPr>
          <p:cNvPr id="38" name="Action Button: Home 3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xmlns="" id="{4611B966-8831-694F-94C9-0EE49A1C99E5}"/>
              </a:ext>
            </a:extLst>
          </p:cNvPr>
          <p:cNvSpPr/>
          <p:nvPr/>
        </p:nvSpPr>
        <p:spPr>
          <a:xfrm>
            <a:off x="11423374" y="152400"/>
            <a:ext cx="560879" cy="496957"/>
          </a:xfrm>
          <a:prstGeom prst="actionButtonHome">
            <a:avLst/>
          </a:prstGeom>
          <a:solidFill>
            <a:srgbClr val="146278"/>
          </a:solidFill>
          <a:ln>
            <a:solidFill>
              <a:schemeClr val="bg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68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hlinkClick r:id="rId3" action="ppaction://hlinksldjump" highlightClick="1"/>
            <a:hlinkHover r:id="rId4" action="ppaction://hlinksldjump"/>
            <a:extLst>
              <a:ext uri="{FF2B5EF4-FFF2-40B4-BE49-F238E27FC236}">
                <a16:creationId xmlns:a16="http://schemas.microsoft.com/office/drawing/2014/main" xmlns="" id="{04F8DA8E-C6B7-AF4A-8A74-9E04C69FDAE6}"/>
              </a:ext>
            </a:extLst>
          </p:cNvPr>
          <p:cNvSpPr/>
          <p:nvPr/>
        </p:nvSpPr>
        <p:spPr>
          <a:xfrm>
            <a:off x="6477286" y="603932"/>
            <a:ext cx="4647259" cy="46889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 descr="Image result for Graafian Follicle under microscope">
            <a:hlinkHover r:id="rId5" action="ppaction://hlinksldjump"/>
            <a:extLst>
              <a:ext uri="{FF2B5EF4-FFF2-40B4-BE49-F238E27FC236}">
                <a16:creationId xmlns:a16="http://schemas.microsoft.com/office/drawing/2014/main" xmlns="" id="{F410C061-BB97-BC4C-8F4F-587CF5E2F242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196" y="629470"/>
            <a:ext cx="4663440" cy="4663440"/>
          </a:xfrm>
          <a:prstGeom prst="ellipse">
            <a:avLst/>
          </a:prstGeom>
          <a:noFill/>
          <a:ln>
            <a:solidFill>
              <a:srgbClr val="621760"/>
            </a:solidFill>
          </a:ln>
          <a:effectLst>
            <a:glow rad="647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xmlns="" id="{1C00308A-14D2-B449-9CE0-49478D46C3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2423" y="1231517"/>
            <a:ext cx="806450" cy="615950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27D3D63B-0165-0148-AFE2-24AE7E411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47" y="1362740"/>
            <a:ext cx="5319049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bg1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E.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 Ovulation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The newly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Graafian (mature) ovarian follicle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ruptures and releases an ovum so the process of fertilization can begin.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chemeClr val="bg1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When released from the Graafian follicle and into the oviduct, the ovum will contain three layers: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oocyte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,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zona pellucida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and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548234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corona radiata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Scroll over the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46278"/>
                </a:solidFill>
                <a:effectLst/>
                <a:latin typeface="Comic Sans MS" panose="030F0902030302020204" pitchFamily="66" charset="0"/>
              </a:rPr>
              <a:t>microscope image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to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 identify these features.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AD3B255-263D-CF42-B986-FEA8D7213594}"/>
              </a:ext>
            </a:extLst>
          </p:cNvPr>
          <p:cNvSpPr txBox="1"/>
          <p:nvPr/>
        </p:nvSpPr>
        <p:spPr>
          <a:xfrm>
            <a:off x="11445396" y="629470"/>
            <a:ext cx="56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mic Sans MS" panose="030F0902030302020204" pitchFamily="66" charset="0"/>
              </a:rPr>
              <a:t>Home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54A5A65-DE38-9D44-93F9-7C21BE4EE124}"/>
              </a:ext>
            </a:extLst>
          </p:cNvPr>
          <p:cNvGrpSpPr/>
          <p:nvPr/>
        </p:nvGrpSpPr>
        <p:grpSpPr>
          <a:xfrm>
            <a:off x="3159048" y="5740171"/>
            <a:ext cx="5870958" cy="856588"/>
            <a:chOff x="2981226" y="5740171"/>
            <a:chExt cx="5870958" cy="85658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6F16F0FE-053A-4D42-A7AC-9FF0A84CC8A1}"/>
                </a:ext>
              </a:extLst>
            </p:cNvPr>
            <p:cNvGrpSpPr/>
            <p:nvPr/>
          </p:nvGrpSpPr>
          <p:grpSpPr>
            <a:xfrm>
              <a:off x="2981226" y="5740171"/>
              <a:ext cx="5870958" cy="856588"/>
              <a:chOff x="2981226" y="5740171"/>
              <a:chExt cx="5870958" cy="856588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xmlns="" id="{81F63416-7021-9C4D-BFC1-6AA9D647EB46}"/>
                  </a:ext>
                </a:extLst>
              </p:cNvPr>
              <p:cNvGrpSpPr/>
              <p:nvPr/>
            </p:nvGrpSpPr>
            <p:grpSpPr>
              <a:xfrm>
                <a:off x="2981226" y="5740171"/>
                <a:ext cx="5870958" cy="856588"/>
                <a:chOff x="2939657" y="5833482"/>
                <a:chExt cx="5870958" cy="856588"/>
              </a:xfrm>
            </p:grpSpPr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xmlns="" id="{DB6D328E-4485-A64E-9992-E0DFB2AA4DB5}"/>
                    </a:ext>
                  </a:extLst>
                </p:cNvPr>
                <p:cNvSpPr/>
                <p:nvPr/>
              </p:nvSpPr>
              <p:spPr>
                <a:xfrm>
                  <a:off x="3111928" y="5960433"/>
                  <a:ext cx="5698687" cy="673801"/>
                </a:xfrm>
                <a:custGeom>
                  <a:avLst/>
                  <a:gdLst>
                    <a:gd name="connsiteX0" fmla="*/ 1650077 w 5698687"/>
                    <a:gd name="connsiteY0" fmla="*/ 762 h 673801"/>
                    <a:gd name="connsiteX1" fmla="*/ 2349766 w 5698687"/>
                    <a:gd name="connsiteY1" fmla="*/ 762 h 673801"/>
                    <a:gd name="connsiteX2" fmla="*/ 2349766 w 5698687"/>
                    <a:gd name="connsiteY2" fmla="*/ 673799 h 673801"/>
                    <a:gd name="connsiteX3" fmla="*/ 1650077 w 5698687"/>
                    <a:gd name="connsiteY3" fmla="*/ 673799 h 673801"/>
                    <a:gd name="connsiteX4" fmla="*/ 1002872 w 5698687"/>
                    <a:gd name="connsiteY4" fmla="*/ 762 h 673801"/>
                    <a:gd name="connsiteX5" fmla="*/ 1648968 w 5698687"/>
                    <a:gd name="connsiteY5" fmla="*/ 762 h 673801"/>
                    <a:gd name="connsiteX6" fmla="*/ 1648968 w 5698687"/>
                    <a:gd name="connsiteY6" fmla="*/ 673799 h 673801"/>
                    <a:gd name="connsiteX7" fmla="*/ 1002872 w 5698687"/>
                    <a:gd name="connsiteY7" fmla="*/ 673799 h 673801"/>
                    <a:gd name="connsiteX8" fmla="*/ 501447 w 5698687"/>
                    <a:gd name="connsiteY8" fmla="*/ 762 h 673801"/>
                    <a:gd name="connsiteX9" fmla="*/ 1000653 w 5698687"/>
                    <a:gd name="connsiteY9" fmla="*/ 762 h 673801"/>
                    <a:gd name="connsiteX10" fmla="*/ 1000653 w 5698687"/>
                    <a:gd name="connsiteY10" fmla="*/ 673799 h 673801"/>
                    <a:gd name="connsiteX11" fmla="*/ 501447 w 5698687"/>
                    <a:gd name="connsiteY11" fmla="*/ 673799 h 673801"/>
                    <a:gd name="connsiteX12" fmla="*/ 0 w 5698687"/>
                    <a:gd name="connsiteY12" fmla="*/ 762 h 673801"/>
                    <a:gd name="connsiteX13" fmla="*/ 499206 w 5698687"/>
                    <a:gd name="connsiteY13" fmla="*/ 762 h 673801"/>
                    <a:gd name="connsiteX14" fmla="*/ 499206 w 5698687"/>
                    <a:gd name="connsiteY14" fmla="*/ 673799 h 673801"/>
                    <a:gd name="connsiteX15" fmla="*/ 0 w 5698687"/>
                    <a:gd name="connsiteY15" fmla="*/ 673799 h 673801"/>
                    <a:gd name="connsiteX16" fmla="*/ 3336373 w 5698687"/>
                    <a:gd name="connsiteY16" fmla="*/ 761 h 673801"/>
                    <a:gd name="connsiteX17" fmla="*/ 4944081 w 5698687"/>
                    <a:gd name="connsiteY17" fmla="*/ 761 h 673801"/>
                    <a:gd name="connsiteX18" fmla="*/ 4944081 w 5698687"/>
                    <a:gd name="connsiteY18" fmla="*/ 673037 h 673801"/>
                    <a:gd name="connsiteX19" fmla="*/ 4947898 w 5698687"/>
                    <a:gd name="connsiteY19" fmla="*/ 673037 h 673801"/>
                    <a:gd name="connsiteX20" fmla="*/ 4947898 w 5698687"/>
                    <a:gd name="connsiteY20" fmla="*/ 673798 h 673801"/>
                    <a:gd name="connsiteX21" fmla="*/ 3336373 w 5698687"/>
                    <a:gd name="connsiteY21" fmla="*/ 673798 h 673801"/>
                    <a:gd name="connsiteX22" fmla="*/ 3336373 w 5698687"/>
                    <a:gd name="connsiteY22" fmla="*/ 673801 h 673801"/>
                    <a:gd name="connsiteX23" fmla="*/ 2351984 w 5698687"/>
                    <a:gd name="connsiteY23" fmla="*/ 673801 h 673801"/>
                    <a:gd name="connsiteX24" fmla="*/ 2351984 w 5698687"/>
                    <a:gd name="connsiteY24" fmla="*/ 764 h 673801"/>
                    <a:gd name="connsiteX25" fmla="*/ 3336373 w 5698687"/>
                    <a:gd name="connsiteY25" fmla="*/ 764 h 673801"/>
                    <a:gd name="connsiteX26" fmla="*/ 4944081 w 5698687"/>
                    <a:gd name="connsiteY26" fmla="*/ 0 h 673801"/>
                    <a:gd name="connsiteX27" fmla="*/ 5698687 w 5698687"/>
                    <a:gd name="connsiteY27" fmla="*/ 0 h 673801"/>
                    <a:gd name="connsiteX28" fmla="*/ 5698687 w 5698687"/>
                    <a:gd name="connsiteY28" fmla="*/ 673037 h 673801"/>
                    <a:gd name="connsiteX29" fmla="*/ 4947898 w 5698687"/>
                    <a:gd name="connsiteY29" fmla="*/ 673037 h 673801"/>
                    <a:gd name="connsiteX30" fmla="*/ 4947898 w 5698687"/>
                    <a:gd name="connsiteY30" fmla="*/ 761 h 673801"/>
                    <a:gd name="connsiteX31" fmla="*/ 4944081 w 5698687"/>
                    <a:gd name="connsiteY31" fmla="*/ 761 h 673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698687" h="673801">
                      <a:moveTo>
                        <a:pt x="1650077" y="762"/>
                      </a:moveTo>
                      <a:lnTo>
                        <a:pt x="2349766" y="762"/>
                      </a:lnTo>
                      <a:lnTo>
                        <a:pt x="2349766" y="673799"/>
                      </a:lnTo>
                      <a:lnTo>
                        <a:pt x="1650077" y="673799"/>
                      </a:lnTo>
                      <a:close/>
                      <a:moveTo>
                        <a:pt x="1002872" y="762"/>
                      </a:moveTo>
                      <a:lnTo>
                        <a:pt x="1648968" y="762"/>
                      </a:lnTo>
                      <a:lnTo>
                        <a:pt x="1648968" y="673799"/>
                      </a:lnTo>
                      <a:lnTo>
                        <a:pt x="1002872" y="673799"/>
                      </a:lnTo>
                      <a:close/>
                      <a:moveTo>
                        <a:pt x="501447" y="762"/>
                      </a:moveTo>
                      <a:lnTo>
                        <a:pt x="1000653" y="762"/>
                      </a:lnTo>
                      <a:lnTo>
                        <a:pt x="1000653" y="673799"/>
                      </a:lnTo>
                      <a:lnTo>
                        <a:pt x="501447" y="673799"/>
                      </a:lnTo>
                      <a:close/>
                      <a:moveTo>
                        <a:pt x="0" y="762"/>
                      </a:moveTo>
                      <a:lnTo>
                        <a:pt x="499206" y="762"/>
                      </a:lnTo>
                      <a:lnTo>
                        <a:pt x="499206" y="673799"/>
                      </a:lnTo>
                      <a:lnTo>
                        <a:pt x="0" y="673799"/>
                      </a:lnTo>
                      <a:close/>
                      <a:moveTo>
                        <a:pt x="3336373" y="761"/>
                      </a:moveTo>
                      <a:lnTo>
                        <a:pt x="4944081" y="761"/>
                      </a:lnTo>
                      <a:lnTo>
                        <a:pt x="4944081" y="673037"/>
                      </a:lnTo>
                      <a:lnTo>
                        <a:pt x="4947898" y="673037"/>
                      </a:lnTo>
                      <a:lnTo>
                        <a:pt x="4947898" y="673798"/>
                      </a:lnTo>
                      <a:lnTo>
                        <a:pt x="3336373" y="673798"/>
                      </a:lnTo>
                      <a:lnTo>
                        <a:pt x="3336373" y="673801"/>
                      </a:lnTo>
                      <a:lnTo>
                        <a:pt x="2351984" y="673801"/>
                      </a:lnTo>
                      <a:lnTo>
                        <a:pt x="2351984" y="764"/>
                      </a:lnTo>
                      <a:lnTo>
                        <a:pt x="3336373" y="764"/>
                      </a:lnTo>
                      <a:close/>
                      <a:moveTo>
                        <a:pt x="4944081" y="0"/>
                      </a:moveTo>
                      <a:lnTo>
                        <a:pt x="5698687" y="0"/>
                      </a:lnTo>
                      <a:lnTo>
                        <a:pt x="5698687" y="673037"/>
                      </a:lnTo>
                      <a:lnTo>
                        <a:pt x="4947898" y="673037"/>
                      </a:lnTo>
                      <a:lnTo>
                        <a:pt x="4947898" y="761"/>
                      </a:lnTo>
                      <a:lnTo>
                        <a:pt x="4944081" y="761"/>
                      </a:lnTo>
                      <a:close/>
                    </a:path>
                  </a:pathLst>
                </a:custGeom>
                <a:noFill/>
                <a:ln>
                  <a:solidFill>
                    <a:srgbClr val="14627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xmlns="" id="{84E37E51-05EF-D643-A0CD-49F17A35D3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39657" y="5833482"/>
                  <a:ext cx="5864331" cy="856588"/>
                </a:xfrm>
                <a:prstGeom prst="rect">
                  <a:avLst/>
                </a:prstGeom>
              </p:spPr>
            </p:pic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xmlns="" id="{F40349F8-A50B-C34C-BFE4-AEBD1201D724}"/>
                    </a:ext>
                  </a:extLst>
                </p:cNvPr>
                <p:cNvSpPr/>
                <p:nvPr/>
              </p:nvSpPr>
              <p:spPr>
                <a:xfrm>
                  <a:off x="5463912" y="5961197"/>
                  <a:ext cx="984389" cy="673037"/>
                </a:xfrm>
                <a:prstGeom prst="rect">
                  <a:avLst/>
                </a:prstGeom>
                <a:noFill/>
                <a:ln>
                  <a:solidFill>
                    <a:srgbClr val="14627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EF83352B-FD97-8146-A1F1-E5BAC548FABA}"/>
                  </a:ext>
                </a:extLst>
              </p:cNvPr>
              <p:cNvSpPr/>
              <p:nvPr/>
            </p:nvSpPr>
            <p:spPr>
              <a:xfrm>
                <a:off x="3863711" y="6190827"/>
                <a:ext cx="152663" cy="153107"/>
              </a:xfrm>
              <a:prstGeom prst="ellipse">
                <a:avLst/>
              </a:prstGeom>
              <a:solidFill>
                <a:srgbClr val="E5BDD9"/>
              </a:solidFill>
              <a:ln>
                <a:solidFill>
                  <a:srgbClr val="E5BD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xmlns="" id="{A6D59BF3-CBC3-6742-9509-BBB7F39405FD}"/>
                  </a:ext>
                </a:extLst>
              </p:cNvPr>
              <p:cNvSpPr/>
              <p:nvPr/>
            </p:nvSpPr>
            <p:spPr>
              <a:xfrm>
                <a:off x="4422968" y="6236964"/>
                <a:ext cx="179511" cy="170609"/>
              </a:xfrm>
              <a:prstGeom prst="ellipse">
                <a:avLst/>
              </a:prstGeom>
              <a:solidFill>
                <a:srgbClr val="E5BDD9"/>
              </a:solidFill>
              <a:ln>
                <a:solidFill>
                  <a:srgbClr val="E5BD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xmlns="" id="{BD47076D-2E31-E447-A311-6924ECC7BB17}"/>
                  </a:ext>
                </a:extLst>
              </p:cNvPr>
              <p:cNvSpPr/>
              <p:nvPr/>
            </p:nvSpPr>
            <p:spPr>
              <a:xfrm>
                <a:off x="3925566" y="6279587"/>
                <a:ext cx="58049" cy="54894"/>
              </a:xfrm>
              <a:prstGeom prst="ellipse">
                <a:avLst/>
              </a:prstGeom>
              <a:solidFill>
                <a:srgbClr val="621760"/>
              </a:solidFill>
              <a:ln>
                <a:solidFill>
                  <a:srgbClr val="621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xmlns="" id="{68DF05F8-736C-DC4F-A002-237C3C992255}"/>
                  </a:ext>
                </a:extLst>
              </p:cNvPr>
              <p:cNvSpPr/>
              <p:nvPr/>
            </p:nvSpPr>
            <p:spPr>
              <a:xfrm>
                <a:off x="4483465" y="6347308"/>
                <a:ext cx="58049" cy="54894"/>
              </a:xfrm>
              <a:prstGeom prst="ellipse">
                <a:avLst/>
              </a:prstGeom>
              <a:solidFill>
                <a:srgbClr val="621760"/>
              </a:solidFill>
              <a:ln>
                <a:solidFill>
                  <a:srgbClr val="621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Action Button: Custom 37">
              <a:hlinkClick r:id="rId9" action="ppaction://hlinksldjump" highlightClick="1"/>
              <a:extLst>
                <a:ext uri="{FF2B5EF4-FFF2-40B4-BE49-F238E27FC236}">
                  <a16:creationId xmlns:a16="http://schemas.microsoft.com/office/drawing/2014/main" xmlns="" id="{F6264ED6-21D8-3F40-96E0-56A1C378EDF6}"/>
                </a:ext>
              </a:extLst>
            </p:cNvPr>
            <p:cNvSpPr/>
            <p:nvPr/>
          </p:nvSpPr>
          <p:spPr>
            <a:xfrm>
              <a:off x="4192100" y="5931772"/>
              <a:ext cx="591513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ction Button: Custom 38">
              <a:hlinkClick r:id="rId10" action="ppaction://hlinksldjump" highlightClick="1"/>
              <a:extLst>
                <a:ext uri="{FF2B5EF4-FFF2-40B4-BE49-F238E27FC236}">
                  <a16:creationId xmlns:a16="http://schemas.microsoft.com/office/drawing/2014/main" xmlns="" id="{D74B9CE1-C494-F141-9F95-89253B13BA0B}"/>
                </a:ext>
              </a:extLst>
            </p:cNvPr>
            <p:cNvSpPr/>
            <p:nvPr/>
          </p:nvSpPr>
          <p:spPr>
            <a:xfrm>
              <a:off x="3189968" y="5931773"/>
              <a:ext cx="432714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ction Button: Custom 39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9FA9ECD4-174D-E545-BBFF-8E689FE142D9}"/>
                </a:ext>
              </a:extLst>
            </p:cNvPr>
            <p:cNvSpPr/>
            <p:nvPr/>
          </p:nvSpPr>
          <p:spPr>
            <a:xfrm>
              <a:off x="3696633" y="5931774"/>
              <a:ext cx="432714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ction Button: Custom 40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325FE64F-DD16-444B-8BD2-68657B95A699}"/>
                </a:ext>
              </a:extLst>
            </p:cNvPr>
            <p:cNvSpPr/>
            <p:nvPr/>
          </p:nvSpPr>
          <p:spPr>
            <a:xfrm>
              <a:off x="4847172" y="5921522"/>
              <a:ext cx="591513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ction Button: Custom 41">
              <a:hlinkClick r:id="rId13" action="ppaction://hlinksldjump" highlightClick="1"/>
              <a:extLst>
                <a:ext uri="{FF2B5EF4-FFF2-40B4-BE49-F238E27FC236}">
                  <a16:creationId xmlns:a16="http://schemas.microsoft.com/office/drawing/2014/main" xmlns="" id="{2F6180A3-477A-E84A-98F6-BA483B2564A8}"/>
                </a:ext>
              </a:extLst>
            </p:cNvPr>
            <p:cNvSpPr/>
            <p:nvPr/>
          </p:nvSpPr>
          <p:spPr>
            <a:xfrm>
              <a:off x="5528528" y="5915818"/>
              <a:ext cx="940668" cy="580953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Action Button: Custom 42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BB30EF4A-E8A4-1543-827E-5152A224BE4D}"/>
                </a:ext>
              </a:extLst>
            </p:cNvPr>
            <p:cNvSpPr/>
            <p:nvPr/>
          </p:nvSpPr>
          <p:spPr>
            <a:xfrm>
              <a:off x="6519062" y="5915818"/>
              <a:ext cx="1548697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ction Button: Custom 43">
              <a:hlinkClick r:id="rId15" action="ppaction://hlinksldjump" highlightClick="1"/>
              <a:extLst>
                <a:ext uri="{FF2B5EF4-FFF2-40B4-BE49-F238E27FC236}">
                  <a16:creationId xmlns:a16="http://schemas.microsoft.com/office/drawing/2014/main" xmlns="" id="{C701D193-C9B6-B647-B28A-CD7F4EC5AFC4}"/>
                </a:ext>
              </a:extLst>
            </p:cNvPr>
            <p:cNvSpPr/>
            <p:nvPr/>
          </p:nvSpPr>
          <p:spPr>
            <a:xfrm>
              <a:off x="8133850" y="5899801"/>
              <a:ext cx="708004" cy="59697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Left Arrow 52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xmlns="" id="{3AE7123E-E74A-774B-A51D-7B13BED941A4}"/>
              </a:ext>
            </a:extLst>
          </p:cNvPr>
          <p:cNvSpPr/>
          <p:nvPr/>
        </p:nvSpPr>
        <p:spPr>
          <a:xfrm flipH="1">
            <a:off x="10851808" y="5740171"/>
            <a:ext cx="1161288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Diagnoses</a:t>
            </a:r>
          </a:p>
        </p:txBody>
      </p:sp>
      <p:sp>
        <p:nvSpPr>
          <p:cNvPr id="54" name="Left Arrow 53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xmlns="" id="{3374B8CA-6537-1C48-9ECB-8DCC00467DC2}"/>
              </a:ext>
            </a:extLst>
          </p:cNvPr>
          <p:cNvSpPr/>
          <p:nvPr/>
        </p:nvSpPr>
        <p:spPr>
          <a:xfrm>
            <a:off x="178904" y="5740172"/>
            <a:ext cx="1158342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Go Back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1851C8C0-3AAB-AD4E-8084-DE0ED30ABB09}"/>
              </a:ext>
            </a:extLst>
          </p:cNvPr>
          <p:cNvSpPr txBox="1"/>
          <p:nvPr/>
        </p:nvSpPr>
        <p:spPr>
          <a:xfrm>
            <a:off x="3412950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A.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FFE84C9B-5226-984D-8252-D3BA520C2175}"/>
              </a:ext>
            </a:extLst>
          </p:cNvPr>
          <p:cNvSpPr txBox="1"/>
          <p:nvPr/>
        </p:nvSpPr>
        <p:spPr>
          <a:xfrm>
            <a:off x="3931991" y="6519290"/>
            <a:ext cx="342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B.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9424F52-12D3-3A49-8A5D-13F1215BEC6C}"/>
              </a:ext>
            </a:extLst>
          </p:cNvPr>
          <p:cNvSpPr txBox="1"/>
          <p:nvPr/>
        </p:nvSpPr>
        <p:spPr>
          <a:xfrm>
            <a:off x="4473954" y="6519290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C.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FABDD54-27E2-D446-944F-C1A5993285C5}"/>
              </a:ext>
            </a:extLst>
          </p:cNvPr>
          <p:cNvSpPr txBox="1"/>
          <p:nvPr/>
        </p:nvSpPr>
        <p:spPr>
          <a:xfrm>
            <a:off x="5146889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D.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1C376920-8964-E94D-B881-C9EC37E43E65}"/>
              </a:ext>
            </a:extLst>
          </p:cNvPr>
          <p:cNvSpPr txBox="1"/>
          <p:nvPr/>
        </p:nvSpPr>
        <p:spPr>
          <a:xfrm>
            <a:off x="6049052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E.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05D5318-2A26-B64A-B30C-69F843182B77}"/>
              </a:ext>
            </a:extLst>
          </p:cNvPr>
          <p:cNvSpPr txBox="1"/>
          <p:nvPr/>
        </p:nvSpPr>
        <p:spPr>
          <a:xfrm>
            <a:off x="7319858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F.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357F37C8-AC84-B545-965C-32D7ADB94563}"/>
              </a:ext>
            </a:extLst>
          </p:cNvPr>
          <p:cNvSpPr txBox="1"/>
          <p:nvPr/>
        </p:nvSpPr>
        <p:spPr>
          <a:xfrm>
            <a:off x="8494419" y="6521204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G.</a:t>
            </a:r>
          </a:p>
        </p:txBody>
      </p:sp>
      <p:sp>
        <p:nvSpPr>
          <p:cNvPr id="35" name="Action Button: Home 34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xmlns="" id="{4611B966-8831-694F-94C9-0EE49A1C99E5}"/>
              </a:ext>
            </a:extLst>
          </p:cNvPr>
          <p:cNvSpPr/>
          <p:nvPr/>
        </p:nvSpPr>
        <p:spPr>
          <a:xfrm>
            <a:off x="11423374" y="152400"/>
            <a:ext cx="560879" cy="496957"/>
          </a:xfrm>
          <a:prstGeom prst="actionButtonHome">
            <a:avLst/>
          </a:prstGeom>
          <a:solidFill>
            <a:srgbClr val="146278"/>
          </a:solidFill>
          <a:ln>
            <a:solidFill>
              <a:schemeClr val="bg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1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Image result for Graafian Follicle under microscope">
            <a:hlinkHover r:id="rId3" action="ppaction://hlinksldjump"/>
            <a:extLst>
              <a:ext uri="{FF2B5EF4-FFF2-40B4-BE49-F238E27FC236}">
                <a16:creationId xmlns:a16="http://schemas.microsoft.com/office/drawing/2014/main" xmlns="" id="{48F62EC0-08BD-AB4B-928C-E8B6CF64D63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196" y="629470"/>
            <a:ext cx="4663440" cy="4663440"/>
          </a:xfrm>
          <a:prstGeom prst="ellipse">
            <a:avLst/>
          </a:prstGeom>
          <a:noFill/>
          <a:ln>
            <a:solidFill>
              <a:srgbClr val="621760"/>
            </a:solidFill>
          </a:ln>
          <a:effectLst>
            <a:glow rad="647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">
            <a:extLst>
              <a:ext uri="{FF2B5EF4-FFF2-40B4-BE49-F238E27FC236}">
                <a16:creationId xmlns:a16="http://schemas.microsoft.com/office/drawing/2014/main" xmlns="" id="{4D6CC94F-3161-F349-AB03-C57C9C8C1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47" y="1362740"/>
            <a:ext cx="5319049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E. Ovulation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The newly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Graafian (mature) ovarian follicle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ruptures and releases an ovum so the process of fertilization can begin.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chemeClr val="bg1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When released from the Graafian follicle and into the oviduct, the ovum will contain three layers: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oocyte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,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zona pellucida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and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548234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corona radiata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Scroll over the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46278"/>
                </a:solidFill>
                <a:effectLst/>
                <a:latin typeface="Comic Sans MS" panose="030F0902030302020204" pitchFamily="66" charset="0"/>
              </a:rPr>
              <a:t>microscope image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to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 identify these features.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5376BBE0-6C04-2C4F-BEBB-6E185AC1B01F}"/>
              </a:ext>
            </a:extLst>
          </p:cNvPr>
          <p:cNvSpPr/>
          <p:nvPr/>
        </p:nvSpPr>
        <p:spPr>
          <a:xfrm rot="4325607">
            <a:off x="8882121" y="1441897"/>
            <a:ext cx="513599" cy="653535"/>
          </a:xfrm>
          <a:prstGeom prst="ellipse">
            <a:avLst/>
          </a:prstGeom>
          <a:solidFill>
            <a:srgbClr val="C00000">
              <a:alpha val="50588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nut 23">
            <a:extLst>
              <a:ext uri="{FF2B5EF4-FFF2-40B4-BE49-F238E27FC236}">
                <a16:creationId xmlns:a16="http://schemas.microsoft.com/office/drawing/2014/main" xmlns="" id="{48657260-43A7-A242-AB26-413ECD43F19F}"/>
              </a:ext>
            </a:extLst>
          </p:cNvPr>
          <p:cNvSpPr/>
          <p:nvPr/>
        </p:nvSpPr>
        <p:spPr>
          <a:xfrm rot="4534226">
            <a:off x="8849213" y="1397156"/>
            <a:ext cx="594205" cy="742470"/>
          </a:xfrm>
          <a:custGeom>
            <a:avLst/>
            <a:gdLst>
              <a:gd name="connsiteX0" fmla="*/ 0 w 3088839"/>
              <a:gd name="connsiteY0" fmla="*/ 1934977 h 3869953"/>
              <a:gd name="connsiteX1" fmla="*/ 1544420 w 3088839"/>
              <a:gd name="connsiteY1" fmla="*/ 0 h 3869953"/>
              <a:gd name="connsiteX2" fmla="*/ 3088840 w 3088839"/>
              <a:gd name="connsiteY2" fmla="*/ 1934977 h 3869953"/>
              <a:gd name="connsiteX3" fmla="*/ 1544420 w 3088839"/>
              <a:gd name="connsiteY3" fmla="*/ 3869954 h 3869953"/>
              <a:gd name="connsiteX4" fmla="*/ 0 w 3088839"/>
              <a:gd name="connsiteY4" fmla="*/ 1934977 h 3869953"/>
              <a:gd name="connsiteX5" fmla="*/ 513118 w 3088839"/>
              <a:gd name="connsiteY5" fmla="*/ 1934977 h 3869953"/>
              <a:gd name="connsiteX6" fmla="*/ 1544420 w 3088839"/>
              <a:gd name="connsiteY6" fmla="*/ 3356836 h 3869953"/>
              <a:gd name="connsiteX7" fmla="*/ 2575722 w 3088839"/>
              <a:gd name="connsiteY7" fmla="*/ 1934977 h 3869953"/>
              <a:gd name="connsiteX8" fmla="*/ 1544420 w 3088839"/>
              <a:gd name="connsiteY8" fmla="*/ 513118 h 3869953"/>
              <a:gd name="connsiteX9" fmla="*/ 513118 w 3088839"/>
              <a:gd name="connsiteY9" fmla="*/ 1934977 h 3869953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13118 w 3088840"/>
              <a:gd name="connsiteY5" fmla="*/ 1934977 h 3869954"/>
              <a:gd name="connsiteX6" fmla="*/ 1470056 w 3088840"/>
              <a:gd name="connsiteY6" fmla="*/ 3067400 h 3869954"/>
              <a:gd name="connsiteX7" fmla="*/ 2575722 w 3088840"/>
              <a:gd name="connsiteY7" fmla="*/ 1934977 h 3869954"/>
              <a:gd name="connsiteX8" fmla="*/ 1544420 w 3088840"/>
              <a:gd name="connsiteY8" fmla="*/ 513118 h 3869954"/>
              <a:gd name="connsiteX9" fmla="*/ 513118 w 3088840"/>
              <a:gd name="connsiteY9" fmla="*/ 1934977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43058 w 3088840"/>
              <a:gd name="connsiteY5" fmla="*/ 1878819 h 3869954"/>
              <a:gd name="connsiteX6" fmla="*/ 1470056 w 3088840"/>
              <a:gd name="connsiteY6" fmla="*/ 3067400 h 3869954"/>
              <a:gd name="connsiteX7" fmla="*/ 2575722 w 3088840"/>
              <a:gd name="connsiteY7" fmla="*/ 1934977 h 3869954"/>
              <a:gd name="connsiteX8" fmla="*/ 1544420 w 3088840"/>
              <a:gd name="connsiteY8" fmla="*/ 513118 h 3869954"/>
              <a:gd name="connsiteX9" fmla="*/ 543058 w 3088840"/>
              <a:gd name="connsiteY9" fmla="*/ 1878819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615733 w 3088840"/>
              <a:gd name="connsiteY5" fmla="*/ 1834891 h 3869954"/>
              <a:gd name="connsiteX6" fmla="*/ 1470056 w 3088840"/>
              <a:gd name="connsiteY6" fmla="*/ 3067400 h 3869954"/>
              <a:gd name="connsiteX7" fmla="*/ 2575722 w 3088840"/>
              <a:gd name="connsiteY7" fmla="*/ 1934977 h 3869954"/>
              <a:gd name="connsiteX8" fmla="*/ 1544420 w 3088840"/>
              <a:gd name="connsiteY8" fmla="*/ 513118 h 3869954"/>
              <a:gd name="connsiteX9" fmla="*/ 615733 w 3088840"/>
              <a:gd name="connsiteY9" fmla="*/ 1834891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615733 w 3088840"/>
              <a:gd name="connsiteY5" fmla="*/ 1834891 h 3869954"/>
              <a:gd name="connsiteX6" fmla="*/ 1470056 w 3088840"/>
              <a:gd name="connsiteY6" fmla="*/ 3067400 h 3869954"/>
              <a:gd name="connsiteX7" fmla="*/ 2575722 w 3088840"/>
              <a:gd name="connsiteY7" fmla="*/ 1934977 h 3869954"/>
              <a:gd name="connsiteX8" fmla="*/ 1544420 w 3088840"/>
              <a:gd name="connsiteY8" fmla="*/ 513118 h 3869954"/>
              <a:gd name="connsiteX9" fmla="*/ 615733 w 3088840"/>
              <a:gd name="connsiteY9" fmla="*/ 1834891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615733 w 3088840"/>
              <a:gd name="connsiteY5" fmla="*/ 1834891 h 3869954"/>
              <a:gd name="connsiteX6" fmla="*/ 1470056 w 3088840"/>
              <a:gd name="connsiteY6" fmla="*/ 3067400 h 3869954"/>
              <a:gd name="connsiteX7" fmla="*/ 2575722 w 3088840"/>
              <a:gd name="connsiteY7" fmla="*/ 1934977 h 3869954"/>
              <a:gd name="connsiteX8" fmla="*/ 1544420 w 3088840"/>
              <a:gd name="connsiteY8" fmla="*/ 513118 h 3869954"/>
              <a:gd name="connsiteX9" fmla="*/ 615733 w 3088840"/>
              <a:gd name="connsiteY9" fmla="*/ 1834891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615733 w 3088840"/>
              <a:gd name="connsiteY5" fmla="*/ 1834891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615733 w 3088840"/>
              <a:gd name="connsiteY9" fmla="*/ 1834891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52889 w 3088840"/>
              <a:gd name="connsiteY5" fmla="*/ 1986489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52889 w 3088840"/>
              <a:gd name="connsiteY9" fmla="*/ 1986489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52889 w 3088840"/>
              <a:gd name="connsiteY5" fmla="*/ 1986489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52889 w 3088840"/>
              <a:gd name="connsiteY9" fmla="*/ 1986489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52889 w 3088840"/>
              <a:gd name="connsiteY5" fmla="*/ 1986489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52889 w 3088840"/>
              <a:gd name="connsiteY9" fmla="*/ 1986489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514415 w 3088840"/>
              <a:gd name="connsiteY7" fmla="*/ 1887756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514415 w 3088840"/>
              <a:gd name="connsiteY7" fmla="*/ 1887756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514415 w 3088840"/>
              <a:gd name="connsiteY7" fmla="*/ 1887756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514415 w 3088840"/>
              <a:gd name="connsiteY7" fmla="*/ 1887756 h 3869954"/>
              <a:gd name="connsiteX8" fmla="*/ 1457499 w 3088840"/>
              <a:gd name="connsiteY8" fmla="*/ 235571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332103 w 3088840"/>
              <a:gd name="connsiteY5" fmla="*/ 1761522 h 3869954"/>
              <a:gd name="connsiteX6" fmla="*/ 1470056 w 3088840"/>
              <a:gd name="connsiteY6" fmla="*/ 3067400 h 3869954"/>
              <a:gd name="connsiteX7" fmla="*/ 2514415 w 3088840"/>
              <a:gd name="connsiteY7" fmla="*/ 1887756 h 3869954"/>
              <a:gd name="connsiteX8" fmla="*/ 1457499 w 3088840"/>
              <a:gd name="connsiteY8" fmla="*/ 235571 h 3869954"/>
              <a:gd name="connsiteX9" fmla="*/ 332103 w 3088840"/>
              <a:gd name="connsiteY9" fmla="*/ 176152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332103 w 3088840"/>
              <a:gd name="connsiteY5" fmla="*/ 1761522 h 3869954"/>
              <a:gd name="connsiteX6" fmla="*/ 1407971 w 3088840"/>
              <a:gd name="connsiteY6" fmla="*/ 3589784 h 3869954"/>
              <a:gd name="connsiteX7" fmla="*/ 2514415 w 3088840"/>
              <a:gd name="connsiteY7" fmla="*/ 1887756 h 3869954"/>
              <a:gd name="connsiteX8" fmla="*/ 1457499 w 3088840"/>
              <a:gd name="connsiteY8" fmla="*/ 235571 h 3869954"/>
              <a:gd name="connsiteX9" fmla="*/ 332103 w 3088840"/>
              <a:gd name="connsiteY9" fmla="*/ 176152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332103 w 3088840"/>
              <a:gd name="connsiteY5" fmla="*/ 1761522 h 3869954"/>
              <a:gd name="connsiteX6" fmla="*/ 1407971 w 3088840"/>
              <a:gd name="connsiteY6" fmla="*/ 3589784 h 3869954"/>
              <a:gd name="connsiteX7" fmla="*/ 2725619 w 3088840"/>
              <a:gd name="connsiteY7" fmla="*/ 1898397 h 3869954"/>
              <a:gd name="connsiteX8" fmla="*/ 1457499 w 3088840"/>
              <a:gd name="connsiteY8" fmla="*/ 235571 h 3869954"/>
              <a:gd name="connsiteX9" fmla="*/ 332103 w 3088840"/>
              <a:gd name="connsiteY9" fmla="*/ 176152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332103 w 3088840"/>
              <a:gd name="connsiteY5" fmla="*/ 1761522 h 3869954"/>
              <a:gd name="connsiteX6" fmla="*/ 1407971 w 3088840"/>
              <a:gd name="connsiteY6" fmla="*/ 3589784 h 3869954"/>
              <a:gd name="connsiteX7" fmla="*/ 2725619 w 3088840"/>
              <a:gd name="connsiteY7" fmla="*/ 1898397 h 3869954"/>
              <a:gd name="connsiteX8" fmla="*/ 1457499 w 3088840"/>
              <a:gd name="connsiteY8" fmla="*/ 235571 h 3869954"/>
              <a:gd name="connsiteX9" fmla="*/ 332103 w 3088840"/>
              <a:gd name="connsiteY9" fmla="*/ 176152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332103 w 3088840"/>
              <a:gd name="connsiteY5" fmla="*/ 1761522 h 3869954"/>
              <a:gd name="connsiteX6" fmla="*/ 1407971 w 3088840"/>
              <a:gd name="connsiteY6" fmla="*/ 3589784 h 3869954"/>
              <a:gd name="connsiteX7" fmla="*/ 2725619 w 3088840"/>
              <a:gd name="connsiteY7" fmla="*/ 1898397 h 3869954"/>
              <a:gd name="connsiteX8" fmla="*/ 1457499 w 3088840"/>
              <a:gd name="connsiteY8" fmla="*/ 235571 h 3869954"/>
              <a:gd name="connsiteX9" fmla="*/ 332103 w 3088840"/>
              <a:gd name="connsiteY9" fmla="*/ 176152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332103 w 3088840"/>
              <a:gd name="connsiteY5" fmla="*/ 1761522 h 3869954"/>
              <a:gd name="connsiteX6" fmla="*/ 1407971 w 3088840"/>
              <a:gd name="connsiteY6" fmla="*/ 3589784 h 3869954"/>
              <a:gd name="connsiteX7" fmla="*/ 2725619 w 3088840"/>
              <a:gd name="connsiteY7" fmla="*/ 1898397 h 3869954"/>
              <a:gd name="connsiteX8" fmla="*/ 1457499 w 3088840"/>
              <a:gd name="connsiteY8" fmla="*/ 235571 h 3869954"/>
              <a:gd name="connsiteX9" fmla="*/ 332103 w 3088840"/>
              <a:gd name="connsiteY9" fmla="*/ 176152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332103 w 3088840"/>
              <a:gd name="connsiteY5" fmla="*/ 1761522 h 3869954"/>
              <a:gd name="connsiteX6" fmla="*/ 1407971 w 3088840"/>
              <a:gd name="connsiteY6" fmla="*/ 3589784 h 3869954"/>
              <a:gd name="connsiteX7" fmla="*/ 2725619 w 3088840"/>
              <a:gd name="connsiteY7" fmla="*/ 1898397 h 3869954"/>
              <a:gd name="connsiteX8" fmla="*/ 1457499 w 3088840"/>
              <a:gd name="connsiteY8" fmla="*/ 235571 h 3869954"/>
              <a:gd name="connsiteX9" fmla="*/ 332103 w 3088840"/>
              <a:gd name="connsiteY9" fmla="*/ 176152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332103 w 3088840"/>
              <a:gd name="connsiteY5" fmla="*/ 1761522 h 3869954"/>
              <a:gd name="connsiteX6" fmla="*/ 1407971 w 3088840"/>
              <a:gd name="connsiteY6" fmla="*/ 3589784 h 3869954"/>
              <a:gd name="connsiteX7" fmla="*/ 2725619 w 3088840"/>
              <a:gd name="connsiteY7" fmla="*/ 1898397 h 3869954"/>
              <a:gd name="connsiteX8" fmla="*/ 1457499 w 3088840"/>
              <a:gd name="connsiteY8" fmla="*/ 235571 h 3869954"/>
              <a:gd name="connsiteX9" fmla="*/ 332103 w 3088840"/>
              <a:gd name="connsiteY9" fmla="*/ 1761522 h 3869954"/>
              <a:gd name="connsiteX0" fmla="*/ 0 w 3109015"/>
              <a:gd name="connsiteY0" fmla="*/ 1934977 h 3869954"/>
              <a:gd name="connsiteX1" fmla="*/ 1544420 w 3109015"/>
              <a:gd name="connsiteY1" fmla="*/ 0 h 3869954"/>
              <a:gd name="connsiteX2" fmla="*/ 3088840 w 3109015"/>
              <a:gd name="connsiteY2" fmla="*/ 1934977 h 3869954"/>
              <a:gd name="connsiteX3" fmla="*/ 1544420 w 3109015"/>
              <a:gd name="connsiteY3" fmla="*/ 3869954 h 3869954"/>
              <a:gd name="connsiteX4" fmla="*/ 0 w 3109015"/>
              <a:gd name="connsiteY4" fmla="*/ 1934977 h 3869954"/>
              <a:gd name="connsiteX5" fmla="*/ 332103 w 3109015"/>
              <a:gd name="connsiteY5" fmla="*/ 1761522 h 3869954"/>
              <a:gd name="connsiteX6" fmla="*/ 1407971 w 3109015"/>
              <a:gd name="connsiteY6" fmla="*/ 3589784 h 3869954"/>
              <a:gd name="connsiteX7" fmla="*/ 2725619 w 3109015"/>
              <a:gd name="connsiteY7" fmla="*/ 1898397 h 3869954"/>
              <a:gd name="connsiteX8" fmla="*/ 1457499 w 3109015"/>
              <a:gd name="connsiteY8" fmla="*/ 235571 h 3869954"/>
              <a:gd name="connsiteX9" fmla="*/ 332103 w 3109015"/>
              <a:gd name="connsiteY9" fmla="*/ 1761522 h 386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9015" h="3869954">
                <a:moveTo>
                  <a:pt x="0" y="1934977"/>
                </a:moveTo>
                <a:cubicBezTo>
                  <a:pt x="0" y="866319"/>
                  <a:pt x="691460" y="0"/>
                  <a:pt x="1544420" y="0"/>
                </a:cubicBezTo>
                <a:cubicBezTo>
                  <a:pt x="2397380" y="0"/>
                  <a:pt x="2925669" y="876306"/>
                  <a:pt x="3088840" y="1934977"/>
                </a:cubicBezTo>
                <a:cubicBezTo>
                  <a:pt x="3252011" y="2993648"/>
                  <a:pt x="2397380" y="3869954"/>
                  <a:pt x="1544420" y="3869954"/>
                </a:cubicBezTo>
                <a:cubicBezTo>
                  <a:pt x="691460" y="3869954"/>
                  <a:pt x="0" y="3003635"/>
                  <a:pt x="0" y="1934977"/>
                </a:cubicBezTo>
                <a:close/>
                <a:moveTo>
                  <a:pt x="332103" y="1761522"/>
                </a:moveTo>
                <a:cubicBezTo>
                  <a:pt x="316121" y="2580332"/>
                  <a:pt x="489151" y="3480938"/>
                  <a:pt x="1407971" y="3589784"/>
                </a:cubicBezTo>
                <a:cubicBezTo>
                  <a:pt x="2326791" y="3698630"/>
                  <a:pt x="2690842" y="2973365"/>
                  <a:pt x="2725619" y="1898397"/>
                </a:cubicBezTo>
                <a:cubicBezTo>
                  <a:pt x="2758078" y="875415"/>
                  <a:pt x="1856418" y="258383"/>
                  <a:pt x="1457499" y="235571"/>
                </a:cubicBezTo>
                <a:cubicBezTo>
                  <a:pt x="1058580" y="212759"/>
                  <a:pt x="348085" y="942712"/>
                  <a:pt x="332103" y="1761522"/>
                </a:cubicBezTo>
                <a:close/>
              </a:path>
            </a:pathLst>
          </a:custGeom>
          <a:solidFill>
            <a:schemeClr val="accent4">
              <a:alpha val="38824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nut 23">
            <a:extLst>
              <a:ext uri="{FF2B5EF4-FFF2-40B4-BE49-F238E27FC236}">
                <a16:creationId xmlns:a16="http://schemas.microsoft.com/office/drawing/2014/main" xmlns="" id="{8503CED9-AC84-E845-B3B5-464E2E4D25D7}"/>
              </a:ext>
            </a:extLst>
          </p:cNvPr>
          <p:cNvSpPr/>
          <p:nvPr/>
        </p:nvSpPr>
        <p:spPr>
          <a:xfrm rot="4534226">
            <a:off x="8775131" y="1324071"/>
            <a:ext cx="742365" cy="886760"/>
          </a:xfrm>
          <a:custGeom>
            <a:avLst/>
            <a:gdLst>
              <a:gd name="connsiteX0" fmla="*/ 0 w 3088839"/>
              <a:gd name="connsiteY0" fmla="*/ 1934977 h 3869953"/>
              <a:gd name="connsiteX1" fmla="*/ 1544420 w 3088839"/>
              <a:gd name="connsiteY1" fmla="*/ 0 h 3869953"/>
              <a:gd name="connsiteX2" fmla="*/ 3088840 w 3088839"/>
              <a:gd name="connsiteY2" fmla="*/ 1934977 h 3869953"/>
              <a:gd name="connsiteX3" fmla="*/ 1544420 w 3088839"/>
              <a:gd name="connsiteY3" fmla="*/ 3869954 h 3869953"/>
              <a:gd name="connsiteX4" fmla="*/ 0 w 3088839"/>
              <a:gd name="connsiteY4" fmla="*/ 1934977 h 3869953"/>
              <a:gd name="connsiteX5" fmla="*/ 513118 w 3088839"/>
              <a:gd name="connsiteY5" fmla="*/ 1934977 h 3869953"/>
              <a:gd name="connsiteX6" fmla="*/ 1544420 w 3088839"/>
              <a:gd name="connsiteY6" fmla="*/ 3356836 h 3869953"/>
              <a:gd name="connsiteX7" fmla="*/ 2575722 w 3088839"/>
              <a:gd name="connsiteY7" fmla="*/ 1934977 h 3869953"/>
              <a:gd name="connsiteX8" fmla="*/ 1544420 w 3088839"/>
              <a:gd name="connsiteY8" fmla="*/ 513118 h 3869953"/>
              <a:gd name="connsiteX9" fmla="*/ 513118 w 3088839"/>
              <a:gd name="connsiteY9" fmla="*/ 1934977 h 3869953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13118 w 3088840"/>
              <a:gd name="connsiteY5" fmla="*/ 1934977 h 3869954"/>
              <a:gd name="connsiteX6" fmla="*/ 1470056 w 3088840"/>
              <a:gd name="connsiteY6" fmla="*/ 3067400 h 3869954"/>
              <a:gd name="connsiteX7" fmla="*/ 2575722 w 3088840"/>
              <a:gd name="connsiteY7" fmla="*/ 1934977 h 3869954"/>
              <a:gd name="connsiteX8" fmla="*/ 1544420 w 3088840"/>
              <a:gd name="connsiteY8" fmla="*/ 513118 h 3869954"/>
              <a:gd name="connsiteX9" fmla="*/ 513118 w 3088840"/>
              <a:gd name="connsiteY9" fmla="*/ 1934977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43058 w 3088840"/>
              <a:gd name="connsiteY5" fmla="*/ 1878819 h 3869954"/>
              <a:gd name="connsiteX6" fmla="*/ 1470056 w 3088840"/>
              <a:gd name="connsiteY6" fmla="*/ 3067400 h 3869954"/>
              <a:gd name="connsiteX7" fmla="*/ 2575722 w 3088840"/>
              <a:gd name="connsiteY7" fmla="*/ 1934977 h 3869954"/>
              <a:gd name="connsiteX8" fmla="*/ 1544420 w 3088840"/>
              <a:gd name="connsiteY8" fmla="*/ 513118 h 3869954"/>
              <a:gd name="connsiteX9" fmla="*/ 543058 w 3088840"/>
              <a:gd name="connsiteY9" fmla="*/ 1878819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615733 w 3088840"/>
              <a:gd name="connsiteY5" fmla="*/ 1834891 h 3869954"/>
              <a:gd name="connsiteX6" fmla="*/ 1470056 w 3088840"/>
              <a:gd name="connsiteY6" fmla="*/ 3067400 h 3869954"/>
              <a:gd name="connsiteX7" fmla="*/ 2575722 w 3088840"/>
              <a:gd name="connsiteY7" fmla="*/ 1934977 h 3869954"/>
              <a:gd name="connsiteX8" fmla="*/ 1544420 w 3088840"/>
              <a:gd name="connsiteY8" fmla="*/ 513118 h 3869954"/>
              <a:gd name="connsiteX9" fmla="*/ 615733 w 3088840"/>
              <a:gd name="connsiteY9" fmla="*/ 1834891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615733 w 3088840"/>
              <a:gd name="connsiteY5" fmla="*/ 1834891 h 3869954"/>
              <a:gd name="connsiteX6" fmla="*/ 1470056 w 3088840"/>
              <a:gd name="connsiteY6" fmla="*/ 3067400 h 3869954"/>
              <a:gd name="connsiteX7" fmla="*/ 2575722 w 3088840"/>
              <a:gd name="connsiteY7" fmla="*/ 1934977 h 3869954"/>
              <a:gd name="connsiteX8" fmla="*/ 1544420 w 3088840"/>
              <a:gd name="connsiteY8" fmla="*/ 513118 h 3869954"/>
              <a:gd name="connsiteX9" fmla="*/ 615733 w 3088840"/>
              <a:gd name="connsiteY9" fmla="*/ 1834891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615733 w 3088840"/>
              <a:gd name="connsiteY5" fmla="*/ 1834891 h 3869954"/>
              <a:gd name="connsiteX6" fmla="*/ 1470056 w 3088840"/>
              <a:gd name="connsiteY6" fmla="*/ 3067400 h 3869954"/>
              <a:gd name="connsiteX7" fmla="*/ 2575722 w 3088840"/>
              <a:gd name="connsiteY7" fmla="*/ 1934977 h 3869954"/>
              <a:gd name="connsiteX8" fmla="*/ 1544420 w 3088840"/>
              <a:gd name="connsiteY8" fmla="*/ 513118 h 3869954"/>
              <a:gd name="connsiteX9" fmla="*/ 615733 w 3088840"/>
              <a:gd name="connsiteY9" fmla="*/ 1834891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615733 w 3088840"/>
              <a:gd name="connsiteY5" fmla="*/ 1834891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615733 w 3088840"/>
              <a:gd name="connsiteY9" fmla="*/ 1834891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52889 w 3088840"/>
              <a:gd name="connsiteY5" fmla="*/ 1986489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52889 w 3088840"/>
              <a:gd name="connsiteY9" fmla="*/ 1986489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52889 w 3088840"/>
              <a:gd name="connsiteY5" fmla="*/ 1986489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52889 w 3088840"/>
              <a:gd name="connsiteY9" fmla="*/ 1986489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52889 w 3088840"/>
              <a:gd name="connsiteY5" fmla="*/ 1986489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52889 w 3088840"/>
              <a:gd name="connsiteY9" fmla="*/ 1986489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470716 w 3088840"/>
              <a:gd name="connsiteY7" fmla="*/ 1914172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514415 w 3088840"/>
              <a:gd name="connsiteY7" fmla="*/ 1887756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514415 w 3088840"/>
              <a:gd name="connsiteY7" fmla="*/ 1887756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514415 w 3088840"/>
              <a:gd name="connsiteY7" fmla="*/ 1887756 h 3869954"/>
              <a:gd name="connsiteX8" fmla="*/ 1544420 w 3088840"/>
              <a:gd name="connsiteY8" fmla="*/ 513118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580783 w 3088840"/>
              <a:gd name="connsiteY5" fmla="*/ 2005592 h 3869954"/>
              <a:gd name="connsiteX6" fmla="*/ 1470056 w 3088840"/>
              <a:gd name="connsiteY6" fmla="*/ 3067400 h 3869954"/>
              <a:gd name="connsiteX7" fmla="*/ 2514415 w 3088840"/>
              <a:gd name="connsiteY7" fmla="*/ 1887756 h 3869954"/>
              <a:gd name="connsiteX8" fmla="*/ 1457499 w 3088840"/>
              <a:gd name="connsiteY8" fmla="*/ 235571 h 3869954"/>
              <a:gd name="connsiteX9" fmla="*/ 580783 w 3088840"/>
              <a:gd name="connsiteY9" fmla="*/ 200559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332103 w 3088840"/>
              <a:gd name="connsiteY5" fmla="*/ 1761522 h 3869954"/>
              <a:gd name="connsiteX6" fmla="*/ 1470056 w 3088840"/>
              <a:gd name="connsiteY6" fmla="*/ 3067400 h 3869954"/>
              <a:gd name="connsiteX7" fmla="*/ 2514415 w 3088840"/>
              <a:gd name="connsiteY7" fmla="*/ 1887756 h 3869954"/>
              <a:gd name="connsiteX8" fmla="*/ 1457499 w 3088840"/>
              <a:gd name="connsiteY8" fmla="*/ 235571 h 3869954"/>
              <a:gd name="connsiteX9" fmla="*/ 332103 w 3088840"/>
              <a:gd name="connsiteY9" fmla="*/ 176152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332103 w 3088840"/>
              <a:gd name="connsiteY5" fmla="*/ 1761522 h 3869954"/>
              <a:gd name="connsiteX6" fmla="*/ 1407971 w 3088840"/>
              <a:gd name="connsiteY6" fmla="*/ 3589784 h 3869954"/>
              <a:gd name="connsiteX7" fmla="*/ 2514415 w 3088840"/>
              <a:gd name="connsiteY7" fmla="*/ 1887756 h 3869954"/>
              <a:gd name="connsiteX8" fmla="*/ 1457499 w 3088840"/>
              <a:gd name="connsiteY8" fmla="*/ 235571 h 3869954"/>
              <a:gd name="connsiteX9" fmla="*/ 332103 w 3088840"/>
              <a:gd name="connsiteY9" fmla="*/ 176152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332103 w 3088840"/>
              <a:gd name="connsiteY5" fmla="*/ 1761522 h 3869954"/>
              <a:gd name="connsiteX6" fmla="*/ 1407971 w 3088840"/>
              <a:gd name="connsiteY6" fmla="*/ 3589784 h 3869954"/>
              <a:gd name="connsiteX7" fmla="*/ 2725619 w 3088840"/>
              <a:gd name="connsiteY7" fmla="*/ 1898397 h 3869954"/>
              <a:gd name="connsiteX8" fmla="*/ 1457499 w 3088840"/>
              <a:gd name="connsiteY8" fmla="*/ 235571 h 3869954"/>
              <a:gd name="connsiteX9" fmla="*/ 332103 w 3088840"/>
              <a:gd name="connsiteY9" fmla="*/ 176152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332103 w 3088840"/>
              <a:gd name="connsiteY5" fmla="*/ 1761522 h 3869954"/>
              <a:gd name="connsiteX6" fmla="*/ 1407971 w 3088840"/>
              <a:gd name="connsiteY6" fmla="*/ 3589784 h 3869954"/>
              <a:gd name="connsiteX7" fmla="*/ 2725619 w 3088840"/>
              <a:gd name="connsiteY7" fmla="*/ 1898397 h 3869954"/>
              <a:gd name="connsiteX8" fmla="*/ 1457499 w 3088840"/>
              <a:gd name="connsiteY8" fmla="*/ 235571 h 3869954"/>
              <a:gd name="connsiteX9" fmla="*/ 332103 w 3088840"/>
              <a:gd name="connsiteY9" fmla="*/ 176152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332103 w 3088840"/>
              <a:gd name="connsiteY5" fmla="*/ 1761522 h 3869954"/>
              <a:gd name="connsiteX6" fmla="*/ 1407971 w 3088840"/>
              <a:gd name="connsiteY6" fmla="*/ 3589784 h 3869954"/>
              <a:gd name="connsiteX7" fmla="*/ 2725619 w 3088840"/>
              <a:gd name="connsiteY7" fmla="*/ 1898397 h 3869954"/>
              <a:gd name="connsiteX8" fmla="*/ 1457499 w 3088840"/>
              <a:gd name="connsiteY8" fmla="*/ 235571 h 3869954"/>
              <a:gd name="connsiteX9" fmla="*/ 332103 w 3088840"/>
              <a:gd name="connsiteY9" fmla="*/ 176152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332103 w 3088840"/>
              <a:gd name="connsiteY5" fmla="*/ 1761522 h 3869954"/>
              <a:gd name="connsiteX6" fmla="*/ 1407971 w 3088840"/>
              <a:gd name="connsiteY6" fmla="*/ 3589784 h 3869954"/>
              <a:gd name="connsiteX7" fmla="*/ 2725619 w 3088840"/>
              <a:gd name="connsiteY7" fmla="*/ 1898397 h 3869954"/>
              <a:gd name="connsiteX8" fmla="*/ 1457499 w 3088840"/>
              <a:gd name="connsiteY8" fmla="*/ 235571 h 3869954"/>
              <a:gd name="connsiteX9" fmla="*/ 332103 w 3088840"/>
              <a:gd name="connsiteY9" fmla="*/ 176152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332103 w 3088840"/>
              <a:gd name="connsiteY5" fmla="*/ 1761522 h 3869954"/>
              <a:gd name="connsiteX6" fmla="*/ 1407971 w 3088840"/>
              <a:gd name="connsiteY6" fmla="*/ 3589784 h 3869954"/>
              <a:gd name="connsiteX7" fmla="*/ 2725619 w 3088840"/>
              <a:gd name="connsiteY7" fmla="*/ 1898397 h 3869954"/>
              <a:gd name="connsiteX8" fmla="*/ 1457499 w 3088840"/>
              <a:gd name="connsiteY8" fmla="*/ 235571 h 3869954"/>
              <a:gd name="connsiteX9" fmla="*/ 332103 w 3088840"/>
              <a:gd name="connsiteY9" fmla="*/ 1761522 h 3869954"/>
              <a:gd name="connsiteX0" fmla="*/ 0 w 3088840"/>
              <a:gd name="connsiteY0" fmla="*/ 1934977 h 3869954"/>
              <a:gd name="connsiteX1" fmla="*/ 1544420 w 3088840"/>
              <a:gd name="connsiteY1" fmla="*/ 0 h 3869954"/>
              <a:gd name="connsiteX2" fmla="*/ 3088840 w 3088840"/>
              <a:gd name="connsiteY2" fmla="*/ 1934977 h 3869954"/>
              <a:gd name="connsiteX3" fmla="*/ 1544420 w 3088840"/>
              <a:gd name="connsiteY3" fmla="*/ 3869954 h 3869954"/>
              <a:gd name="connsiteX4" fmla="*/ 0 w 3088840"/>
              <a:gd name="connsiteY4" fmla="*/ 1934977 h 3869954"/>
              <a:gd name="connsiteX5" fmla="*/ 332103 w 3088840"/>
              <a:gd name="connsiteY5" fmla="*/ 1761522 h 3869954"/>
              <a:gd name="connsiteX6" fmla="*/ 1407971 w 3088840"/>
              <a:gd name="connsiteY6" fmla="*/ 3589784 h 3869954"/>
              <a:gd name="connsiteX7" fmla="*/ 2725619 w 3088840"/>
              <a:gd name="connsiteY7" fmla="*/ 1898397 h 3869954"/>
              <a:gd name="connsiteX8" fmla="*/ 1457499 w 3088840"/>
              <a:gd name="connsiteY8" fmla="*/ 235571 h 3869954"/>
              <a:gd name="connsiteX9" fmla="*/ 332103 w 3088840"/>
              <a:gd name="connsiteY9" fmla="*/ 1761522 h 3869954"/>
              <a:gd name="connsiteX0" fmla="*/ 0 w 3109015"/>
              <a:gd name="connsiteY0" fmla="*/ 1934977 h 3869954"/>
              <a:gd name="connsiteX1" fmla="*/ 1544420 w 3109015"/>
              <a:gd name="connsiteY1" fmla="*/ 0 h 3869954"/>
              <a:gd name="connsiteX2" fmla="*/ 3088840 w 3109015"/>
              <a:gd name="connsiteY2" fmla="*/ 1934977 h 3869954"/>
              <a:gd name="connsiteX3" fmla="*/ 1544420 w 3109015"/>
              <a:gd name="connsiteY3" fmla="*/ 3869954 h 3869954"/>
              <a:gd name="connsiteX4" fmla="*/ 0 w 3109015"/>
              <a:gd name="connsiteY4" fmla="*/ 1934977 h 3869954"/>
              <a:gd name="connsiteX5" fmla="*/ 332103 w 3109015"/>
              <a:gd name="connsiteY5" fmla="*/ 1761522 h 3869954"/>
              <a:gd name="connsiteX6" fmla="*/ 1407971 w 3109015"/>
              <a:gd name="connsiteY6" fmla="*/ 3589784 h 3869954"/>
              <a:gd name="connsiteX7" fmla="*/ 2725619 w 3109015"/>
              <a:gd name="connsiteY7" fmla="*/ 1898397 h 3869954"/>
              <a:gd name="connsiteX8" fmla="*/ 1457499 w 3109015"/>
              <a:gd name="connsiteY8" fmla="*/ 235571 h 3869954"/>
              <a:gd name="connsiteX9" fmla="*/ 332103 w 3109015"/>
              <a:gd name="connsiteY9" fmla="*/ 1761522 h 386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9015" h="3869954">
                <a:moveTo>
                  <a:pt x="0" y="1934977"/>
                </a:moveTo>
                <a:cubicBezTo>
                  <a:pt x="0" y="866319"/>
                  <a:pt x="691460" y="0"/>
                  <a:pt x="1544420" y="0"/>
                </a:cubicBezTo>
                <a:cubicBezTo>
                  <a:pt x="2397380" y="0"/>
                  <a:pt x="2925669" y="876306"/>
                  <a:pt x="3088840" y="1934977"/>
                </a:cubicBezTo>
                <a:cubicBezTo>
                  <a:pt x="3252011" y="2993648"/>
                  <a:pt x="2397380" y="3869954"/>
                  <a:pt x="1544420" y="3869954"/>
                </a:cubicBezTo>
                <a:cubicBezTo>
                  <a:pt x="691460" y="3869954"/>
                  <a:pt x="0" y="3003635"/>
                  <a:pt x="0" y="1934977"/>
                </a:cubicBezTo>
                <a:close/>
                <a:moveTo>
                  <a:pt x="332103" y="1761522"/>
                </a:moveTo>
                <a:cubicBezTo>
                  <a:pt x="316121" y="2580332"/>
                  <a:pt x="489151" y="3480938"/>
                  <a:pt x="1407971" y="3589784"/>
                </a:cubicBezTo>
                <a:cubicBezTo>
                  <a:pt x="2326791" y="3698630"/>
                  <a:pt x="2690842" y="2973365"/>
                  <a:pt x="2725619" y="1898397"/>
                </a:cubicBezTo>
                <a:cubicBezTo>
                  <a:pt x="2758078" y="875415"/>
                  <a:pt x="1856418" y="258383"/>
                  <a:pt x="1457499" y="235571"/>
                </a:cubicBezTo>
                <a:cubicBezTo>
                  <a:pt x="1058580" y="212759"/>
                  <a:pt x="348085" y="942712"/>
                  <a:pt x="332103" y="1761522"/>
                </a:cubicBezTo>
                <a:close/>
              </a:path>
            </a:pathLst>
          </a:custGeom>
          <a:solidFill>
            <a:srgbClr val="548234">
              <a:alpha val="38824"/>
            </a:srgbClr>
          </a:solidFill>
          <a:ln>
            <a:solidFill>
              <a:srgbClr val="548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8564495B-6B2C-DA41-BB64-4482AE200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2423" y="1231517"/>
            <a:ext cx="806450" cy="615950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xmlns="" id="{57D6B00D-F137-8940-952C-05B7B8729BED}"/>
              </a:ext>
            </a:extLst>
          </p:cNvPr>
          <p:cNvSpPr/>
          <p:nvPr/>
        </p:nvSpPr>
        <p:spPr>
          <a:xfrm rot="2230661">
            <a:off x="7307232" y="1667707"/>
            <a:ext cx="2424591" cy="3444471"/>
          </a:xfrm>
          <a:custGeom>
            <a:avLst/>
            <a:gdLst>
              <a:gd name="connsiteX0" fmla="*/ 0 w 689545"/>
              <a:gd name="connsiteY0" fmla="*/ 1140840 h 2281679"/>
              <a:gd name="connsiteX1" fmla="*/ 344773 w 689545"/>
              <a:gd name="connsiteY1" fmla="*/ 0 h 2281679"/>
              <a:gd name="connsiteX2" fmla="*/ 689546 w 689545"/>
              <a:gd name="connsiteY2" fmla="*/ 1140840 h 2281679"/>
              <a:gd name="connsiteX3" fmla="*/ 344773 w 689545"/>
              <a:gd name="connsiteY3" fmla="*/ 2281680 h 2281679"/>
              <a:gd name="connsiteX4" fmla="*/ 0 w 689545"/>
              <a:gd name="connsiteY4" fmla="*/ 1140840 h 2281679"/>
              <a:gd name="connsiteX0" fmla="*/ 2766 w 692417"/>
              <a:gd name="connsiteY0" fmla="*/ 2274657 h 3415497"/>
              <a:gd name="connsiteX1" fmla="*/ 512458 w 692417"/>
              <a:gd name="connsiteY1" fmla="*/ 0 h 3415497"/>
              <a:gd name="connsiteX2" fmla="*/ 692312 w 692417"/>
              <a:gd name="connsiteY2" fmla="*/ 2274657 h 3415497"/>
              <a:gd name="connsiteX3" fmla="*/ 347539 w 692417"/>
              <a:gd name="connsiteY3" fmla="*/ 3415497 h 3415497"/>
              <a:gd name="connsiteX4" fmla="*/ 2766 w 692417"/>
              <a:gd name="connsiteY4" fmla="*/ 2274657 h 3415497"/>
              <a:gd name="connsiteX0" fmla="*/ 556 w 1591269"/>
              <a:gd name="connsiteY0" fmla="*/ 602238 h 3622576"/>
              <a:gd name="connsiteX1" fmla="*/ 1398929 w 1591269"/>
              <a:gd name="connsiteY1" fmla="*/ 141913 h 3622576"/>
              <a:gd name="connsiteX2" fmla="*/ 1578783 w 1591269"/>
              <a:gd name="connsiteY2" fmla="*/ 2416570 h 3622576"/>
              <a:gd name="connsiteX3" fmla="*/ 1234010 w 1591269"/>
              <a:gd name="connsiteY3" fmla="*/ 3557410 h 3622576"/>
              <a:gd name="connsiteX4" fmla="*/ 556 w 1591269"/>
              <a:gd name="connsiteY4" fmla="*/ 602238 h 3622576"/>
              <a:gd name="connsiteX0" fmla="*/ 225621 w 1816334"/>
              <a:gd name="connsiteY0" fmla="*/ 525007 h 3545345"/>
              <a:gd name="connsiteX1" fmla="*/ 1623994 w 1816334"/>
              <a:gd name="connsiteY1" fmla="*/ 64682 h 3545345"/>
              <a:gd name="connsiteX2" fmla="*/ 1803848 w 1816334"/>
              <a:gd name="connsiteY2" fmla="*/ 2339339 h 3545345"/>
              <a:gd name="connsiteX3" fmla="*/ 1459075 w 1816334"/>
              <a:gd name="connsiteY3" fmla="*/ 3480179 h 3545345"/>
              <a:gd name="connsiteX4" fmla="*/ 225621 w 1816334"/>
              <a:gd name="connsiteY4" fmla="*/ 525007 h 3545345"/>
              <a:gd name="connsiteX0" fmla="*/ 1503 w 1648169"/>
              <a:gd name="connsiteY0" fmla="*/ 469087 h 3489425"/>
              <a:gd name="connsiteX1" fmla="*/ 1509966 w 1648169"/>
              <a:gd name="connsiteY1" fmla="*/ 186609 h 3489425"/>
              <a:gd name="connsiteX2" fmla="*/ 1579730 w 1648169"/>
              <a:gd name="connsiteY2" fmla="*/ 2283419 h 3489425"/>
              <a:gd name="connsiteX3" fmla="*/ 1234957 w 1648169"/>
              <a:gd name="connsiteY3" fmla="*/ 3424259 h 3489425"/>
              <a:gd name="connsiteX4" fmla="*/ 1503 w 1648169"/>
              <a:gd name="connsiteY4" fmla="*/ 469087 h 3489425"/>
              <a:gd name="connsiteX0" fmla="*/ 1282 w 1879191"/>
              <a:gd name="connsiteY0" fmla="*/ 503893 h 3462832"/>
              <a:gd name="connsiteX1" fmla="*/ 1725452 w 1879191"/>
              <a:gd name="connsiteY1" fmla="*/ 163135 h 3462832"/>
              <a:gd name="connsiteX2" fmla="*/ 1795216 w 1879191"/>
              <a:gd name="connsiteY2" fmla="*/ 2259945 h 3462832"/>
              <a:gd name="connsiteX3" fmla="*/ 1450443 w 1879191"/>
              <a:gd name="connsiteY3" fmla="*/ 3400785 h 3462832"/>
              <a:gd name="connsiteX4" fmla="*/ 1282 w 1879191"/>
              <a:gd name="connsiteY4" fmla="*/ 503893 h 3462832"/>
              <a:gd name="connsiteX0" fmla="*/ 156962 w 2034871"/>
              <a:gd name="connsiteY0" fmla="*/ 399665 h 3358604"/>
              <a:gd name="connsiteX1" fmla="*/ 1881132 w 2034871"/>
              <a:gd name="connsiteY1" fmla="*/ 58907 h 3358604"/>
              <a:gd name="connsiteX2" fmla="*/ 1950896 w 2034871"/>
              <a:gd name="connsiteY2" fmla="*/ 2155717 h 3358604"/>
              <a:gd name="connsiteX3" fmla="*/ 1606123 w 2034871"/>
              <a:gd name="connsiteY3" fmla="*/ 3296557 h 3358604"/>
              <a:gd name="connsiteX4" fmla="*/ 156962 w 2034871"/>
              <a:gd name="connsiteY4" fmla="*/ 399665 h 3358604"/>
              <a:gd name="connsiteX0" fmla="*/ 14254 w 1892163"/>
              <a:gd name="connsiteY0" fmla="*/ 508499 h 3567953"/>
              <a:gd name="connsiteX1" fmla="*/ 1738424 w 1892163"/>
              <a:gd name="connsiteY1" fmla="*/ 167741 h 3567953"/>
              <a:gd name="connsiteX2" fmla="*/ 1808188 w 1892163"/>
              <a:gd name="connsiteY2" fmla="*/ 2264551 h 3567953"/>
              <a:gd name="connsiteX3" fmla="*/ 964751 w 1892163"/>
              <a:gd name="connsiteY3" fmla="*/ 3511488 h 3567953"/>
              <a:gd name="connsiteX4" fmla="*/ 14254 w 1892163"/>
              <a:gd name="connsiteY4" fmla="*/ 508499 h 3567953"/>
              <a:gd name="connsiteX0" fmla="*/ 16308 w 1894217"/>
              <a:gd name="connsiteY0" fmla="*/ 508499 h 3516362"/>
              <a:gd name="connsiteX1" fmla="*/ 1740478 w 1894217"/>
              <a:gd name="connsiteY1" fmla="*/ 167741 h 3516362"/>
              <a:gd name="connsiteX2" fmla="*/ 1810242 w 1894217"/>
              <a:gd name="connsiteY2" fmla="*/ 2264551 h 3516362"/>
              <a:gd name="connsiteX3" fmla="*/ 966805 w 1894217"/>
              <a:gd name="connsiteY3" fmla="*/ 3511488 h 3516362"/>
              <a:gd name="connsiteX4" fmla="*/ 16308 w 1894217"/>
              <a:gd name="connsiteY4" fmla="*/ 508499 h 3516362"/>
              <a:gd name="connsiteX0" fmla="*/ 26971 w 1904880"/>
              <a:gd name="connsiteY0" fmla="*/ 508499 h 3534217"/>
              <a:gd name="connsiteX1" fmla="*/ 1751141 w 1904880"/>
              <a:gd name="connsiteY1" fmla="*/ 167741 h 3534217"/>
              <a:gd name="connsiteX2" fmla="*/ 1820905 w 1904880"/>
              <a:gd name="connsiteY2" fmla="*/ 2264551 h 3534217"/>
              <a:gd name="connsiteX3" fmla="*/ 977468 w 1904880"/>
              <a:gd name="connsiteY3" fmla="*/ 3511488 h 3534217"/>
              <a:gd name="connsiteX4" fmla="*/ 26971 w 1904880"/>
              <a:gd name="connsiteY4" fmla="*/ 508499 h 3534217"/>
              <a:gd name="connsiteX0" fmla="*/ 15682 w 2307788"/>
              <a:gd name="connsiteY0" fmla="*/ 484789 h 3519174"/>
              <a:gd name="connsiteX1" fmla="*/ 1739852 w 2307788"/>
              <a:gd name="connsiteY1" fmla="*/ 144031 h 3519174"/>
              <a:gd name="connsiteX2" fmla="*/ 2307788 w 2307788"/>
              <a:gd name="connsiteY2" fmla="*/ 1916549 h 3519174"/>
              <a:gd name="connsiteX3" fmla="*/ 966179 w 2307788"/>
              <a:gd name="connsiteY3" fmla="*/ 3487778 h 3519174"/>
              <a:gd name="connsiteX4" fmla="*/ 15682 w 2307788"/>
              <a:gd name="connsiteY4" fmla="*/ 484789 h 3519174"/>
              <a:gd name="connsiteX0" fmla="*/ 15682 w 2307788"/>
              <a:gd name="connsiteY0" fmla="*/ 514741 h 3549126"/>
              <a:gd name="connsiteX1" fmla="*/ 1739852 w 2307788"/>
              <a:gd name="connsiteY1" fmla="*/ 173983 h 3549126"/>
              <a:gd name="connsiteX2" fmla="*/ 2307788 w 2307788"/>
              <a:gd name="connsiteY2" fmla="*/ 1946501 h 3549126"/>
              <a:gd name="connsiteX3" fmla="*/ 966179 w 2307788"/>
              <a:gd name="connsiteY3" fmla="*/ 3517730 h 3549126"/>
              <a:gd name="connsiteX4" fmla="*/ 15682 w 2307788"/>
              <a:gd name="connsiteY4" fmla="*/ 514741 h 3549126"/>
              <a:gd name="connsiteX0" fmla="*/ 13866 w 2305972"/>
              <a:gd name="connsiteY0" fmla="*/ 590562 h 3624947"/>
              <a:gd name="connsiteX1" fmla="*/ 1684735 w 2305972"/>
              <a:gd name="connsiteY1" fmla="*/ 149671 h 3624947"/>
              <a:gd name="connsiteX2" fmla="*/ 2305972 w 2305972"/>
              <a:gd name="connsiteY2" fmla="*/ 2022322 h 3624947"/>
              <a:gd name="connsiteX3" fmla="*/ 964363 w 2305972"/>
              <a:gd name="connsiteY3" fmla="*/ 3593551 h 3624947"/>
              <a:gd name="connsiteX4" fmla="*/ 13866 w 2305972"/>
              <a:gd name="connsiteY4" fmla="*/ 590562 h 3624947"/>
              <a:gd name="connsiteX0" fmla="*/ 387318 w 2679424"/>
              <a:gd name="connsiteY0" fmla="*/ 497466 h 3531851"/>
              <a:gd name="connsiteX1" fmla="*/ 2058187 w 2679424"/>
              <a:gd name="connsiteY1" fmla="*/ 56575 h 3531851"/>
              <a:gd name="connsiteX2" fmla="*/ 2679424 w 2679424"/>
              <a:gd name="connsiteY2" fmla="*/ 1929226 h 3531851"/>
              <a:gd name="connsiteX3" fmla="*/ 1337815 w 2679424"/>
              <a:gd name="connsiteY3" fmla="*/ 3500455 h 3531851"/>
              <a:gd name="connsiteX4" fmla="*/ 387318 w 2679424"/>
              <a:gd name="connsiteY4" fmla="*/ 497466 h 3531851"/>
              <a:gd name="connsiteX0" fmla="*/ 390019 w 2682125"/>
              <a:gd name="connsiteY0" fmla="*/ 497466 h 3520589"/>
              <a:gd name="connsiteX1" fmla="*/ 2060888 w 2682125"/>
              <a:gd name="connsiteY1" fmla="*/ 56575 h 3520589"/>
              <a:gd name="connsiteX2" fmla="*/ 2682125 w 2682125"/>
              <a:gd name="connsiteY2" fmla="*/ 1929226 h 3520589"/>
              <a:gd name="connsiteX3" fmla="*/ 1340516 w 2682125"/>
              <a:gd name="connsiteY3" fmla="*/ 3500455 h 3520589"/>
              <a:gd name="connsiteX4" fmla="*/ 390019 w 2682125"/>
              <a:gd name="connsiteY4" fmla="*/ 497466 h 3520589"/>
              <a:gd name="connsiteX0" fmla="*/ 111577 w 2403683"/>
              <a:gd name="connsiteY0" fmla="*/ 497706 h 3520829"/>
              <a:gd name="connsiteX1" fmla="*/ 1782446 w 2403683"/>
              <a:gd name="connsiteY1" fmla="*/ 56815 h 3520829"/>
              <a:gd name="connsiteX2" fmla="*/ 2403683 w 2403683"/>
              <a:gd name="connsiteY2" fmla="*/ 1929466 h 3520829"/>
              <a:gd name="connsiteX3" fmla="*/ 1062074 w 2403683"/>
              <a:gd name="connsiteY3" fmla="*/ 3500695 h 3520829"/>
              <a:gd name="connsiteX4" fmla="*/ 111577 w 2403683"/>
              <a:gd name="connsiteY4" fmla="*/ 497706 h 3520829"/>
              <a:gd name="connsiteX0" fmla="*/ 111577 w 2403683"/>
              <a:gd name="connsiteY0" fmla="*/ 441509 h 3464632"/>
              <a:gd name="connsiteX1" fmla="*/ 1782446 w 2403683"/>
              <a:gd name="connsiteY1" fmla="*/ 618 h 3464632"/>
              <a:gd name="connsiteX2" fmla="*/ 2403683 w 2403683"/>
              <a:gd name="connsiteY2" fmla="*/ 1873269 h 3464632"/>
              <a:gd name="connsiteX3" fmla="*/ 1062074 w 2403683"/>
              <a:gd name="connsiteY3" fmla="*/ 3444498 h 3464632"/>
              <a:gd name="connsiteX4" fmla="*/ 111577 w 2403683"/>
              <a:gd name="connsiteY4" fmla="*/ 441509 h 3464632"/>
              <a:gd name="connsiteX0" fmla="*/ 4932 w 2297038"/>
              <a:gd name="connsiteY0" fmla="*/ 517019 h 3540142"/>
              <a:gd name="connsiteX1" fmla="*/ 1352495 w 2297038"/>
              <a:gd name="connsiteY1" fmla="*/ 14348 h 3540142"/>
              <a:gd name="connsiteX2" fmla="*/ 2297038 w 2297038"/>
              <a:gd name="connsiteY2" fmla="*/ 1948779 h 3540142"/>
              <a:gd name="connsiteX3" fmla="*/ 955429 w 2297038"/>
              <a:gd name="connsiteY3" fmla="*/ 3520008 h 3540142"/>
              <a:gd name="connsiteX4" fmla="*/ 4932 w 2297038"/>
              <a:gd name="connsiteY4" fmla="*/ 517019 h 3540142"/>
              <a:gd name="connsiteX0" fmla="*/ 4932 w 2297038"/>
              <a:gd name="connsiteY0" fmla="*/ 535005 h 3558128"/>
              <a:gd name="connsiteX1" fmla="*/ 1352495 w 2297038"/>
              <a:gd name="connsiteY1" fmla="*/ 32334 h 3558128"/>
              <a:gd name="connsiteX2" fmla="*/ 2297038 w 2297038"/>
              <a:gd name="connsiteY2" fmla="*/ 1966765 h 3558128"/>
              <a:gd name="connsiteX3" fmla="*/ 955429 w 2297038"/>
              <a:gd name="connsiteY3" fmla="*/ 3537994 h 3558128"/>
              <a:gd name="connsiteX4" fmla="*/ 4932 w 2297038"/>
              <a:gd name="connsiteY4" fmla="*/ 535005 h 3558128"/>
              <a:gd name="connsiteX0" fmla="*/ 71385 w 2363491"/>
              <a:gd name="connsiteY0" fmla="*/ 535005 h 3558128"/>
              <a:gd name="connsiteX1" fmla="*/ 1418948 w 2363491"/>
              <a:gd name="connsiteY1" fmla="*/ 32334 h 3558128"/>
              <a:gd name="connsiteX2" fmla="*/ 2363491 w 2363491"/>
              <a:gd name="connsiteY2" fmla="*/ 1966765 h 3558128"/>
              <a:gd name="connsiteX3" fmla="*/ 1021882 w 2363491"/>
              <a:gd name="connsiteY3" fmla="*/ 3537994 h 3558128"/>
              <a:gd name="connsiteX4" fmla="*/ 71385 w 2363491"/>
              <a:gd name="connsiteY4" fmla="*/ 535005 h 3558128"/>
              <a:gd name="connsiteX0" fmla="*/ 72886 w 2314673"/>
              <a:gd name="connsiteY0" fmla="*/ 383785 h 3600777"/>
              <a:gd name="connsiteX1" fmla="*/ 1370130 w 2314673"/>
              <a:gd name="connsiteY1" fmla="*/ 56964 h 3600777"/>
              <a:gd name="connsiteX2" fmla="*/ 2314673 w 2314673"/>
              <a:gd name="connsiteY2" fmla="*/ 1991395 h 3600777"/>
              <a:gd name="connsiteX3" fmla="*/ 973064 w 2314673"/>
              <a:gd name="connsiteY3" fmla="*/ 3562624 h 3600777"/>
              <a:gd name="connsiteX4" fmla="*/ 72886 w 2314673"/>
              <a:gd name="connsiteY4" fmla="*/ 383785 h 3600777"/>
              <a:gd name="connsiteX0" fmla="*/ 197883 w 2439670"/>
              <a:gd name="connsiteY0" fmla="*/ 366972 h 3583964"/>
              <a:gd name="connsiteX1" fmla="*/ 1495127 w 2439670"/>
              <a:gd name="connsiteY1" fmla="*/ 40151 h 3583964"/>
              <a:gd name="connsiteX2" fmla="*/ 2439670 w 2439670"/>
              <a:gd name="connsiteY2" fmla="*/ 1974582 h 3583964"/>
              <a:gd name="connsiteX3" fmla="*/ 1098061 w 2439670"/>
              <a:gd name="connsiteY3" fmla="*/ 3545811 h 3583964"/>
              <a:gd name="connsiteX4" fmla="*/ 197883 w 2439670"/>
              <a:gd name="connsiteY4" fmla="*/ 366972 h 3583964"/>
              <a:gd name="connsiteX0" fmla="*/ 17405 w 2259192"/>
              <a:gd name="connsiteY0" fmla="*/ 438807 h 3655799"/>
              <a:gd name="connsiteX1" fmla="*/ 1714672 w 2259192"/>
              <a:gd name="connsiteY1" fmla="*/ 197180 h 3655799"/>
              <a:gd name="connsiteX2" fmla="*/ 2259192 w 2259192"/>
              <a:gd name="connsiteY2" fmla="*/ 2046417 h 3655799"/>
              <a:gd name="connsiteX3" fmla="*/ 917583 w 2259192"/>
              <a:gd name="connsiteY3" fmla="*/ 3617646 h 3655799"/>
              <a:gd name="connsiteX4" fmla="*/ 17405 w 2259192"/>
              <a:gd name="connsiteY4" fmla="*/ 438807 h 3655799"/>
              <a:gd name="connsiteX0" fmla="*/ 182804 w 2424591"/>
              <a:gd name="connsiteY0" fmla="*/ 286229 h 3503221"/>
              <a:gd name="connsiteX1" fmla="*/ 1880071 w 2424591"/>
              <a:gd name="connsiteY1" fmla="*/ 44602 h 3503221"/>
              <a:gd name="connsiteX2" fmla="*/ 2424591 w 2424591"/>
              <a:gd name="connsiteY2" fmla="*/ 1893839 h 3503221"/>
              <a:gd name="connsiteX3" fmla="*/ 1082982 w 2424591"/>
              <a:gd name="connsiteY3" fmla="*/ 3465068 h 3503221"/>
              <a:gd name="connsiteX4" fmla="*/ 182804 w 2424591"/>
              <a:gd name="connsiteY4" fmla="*/ 286229 h 3503221"/>
              <a:gd name="connsiteX0" fmla="*/ 182804 w 2424591"/>
              <a:gd name="connsiteY0" fmla="*/ 346111 h 3563103"/>
              <a:gd name="connsiteX1" fmla="*/ 1880071 w 2424591"/>
              <a:gd name="connsiteY1" fmla="*/ 104484 h 3563103"/>
              <a:gd name="connsiteX2" fmla="*/ 2424591 w 2424591"/>
              <a:gd name="connsiteY2" fmla="*/ 1953721 h 3563103"/>
              <a:gd name="connsiteX3" fmla="*/ 1082982 w 2424591"/>
              <a:gd name="connsiteY3" fmla="*/ 3524950 h 3563103"/>
              <a:gd name="connsiteX4" fmla="*/ 182804 w 2424591"/>
              <a:gd name="connsiteY4" fmla="*/ 346111 h 356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4591" h="3563103">
                <a:moveTo>
                  <a:pt x="182804" y="346111"/>
                </a:moveTo>
                <a:cubicBezTo>
                  <a:pt x="808807" y="885954"/>
                  <a:pt x="1524877" y="-355742"/>
                  <a:pt x="1880071" y="104484"/>
                </a:cubicBezTo>
                <a:cubicBezTo>
                  <a:pt x="2235265" y="564710"/>
                  <a:pt x="2424591" y="1323652"/>
                  <a:pt x="2424591" y="1953721"/>
                </a:cubicBezTo>
                <a:cubicBezTo>
                  <a:pt x="2424591" y="2583790"/>
                  <a:pt x="1456613" y="3792885"/>
                  <a:pt x="1082982" y="3524950"/>
                </a:cubicBezTo>
                <a:cubicBezTo>
                  <a:pt x="709351" y="3257015"/>
                  <a:pt x="-443199" y="-193732"/>
                  <a:pt x="182804" y="346111"/>
                </a:cubicBezTo>
                <a:close/>
              </a:path>
            </a:pathLst>
          </a:custGeom>
          <a:solidFill>
            <a:schemeClr val="accent1">
              <a:lumMod val="75000"/>
              <a:alpha val="50588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82F5D73-4595-0B45-B135-F859B386803E}"/>
              </a:ext>
            </a:extLst>
          </p:cNvPr>
          <p:cNvSpPr txBox="1"/>
          <p:nvPr/>
        </p:nvSpPr>
        <p:spPr>
          <a:xfrm>
            <a:off x="11445396" y="629470"/>
            <a:ext cx="56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mic Sans MS" panose="030F0902030302020204" pitchFamily="66" charset="0"/>
              </a:rPr>
              <a:t>Home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F9518A75-13C1-354D-A09B-6BB681BEA7C6}"/>
              </a:ext>
            </a:extLst>
          </p:cNvPr>
          <p:cNvGrpSpPr/>
          <p:nvPr/>
        </p:nvGrpSpPr>
        <p:grpSpPr>
          <a:xfrm>
            <a:off x="3159048" y="5740171"/>
            <a:ext cx="5870958" cy="856588"/>
            <a:chOff x="2981226" y="5740171"/>
            <a:chExt cx="5870958" cy="85658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A89015F2-179F-534E-B080-5CB6AEB0A8D1}"/>
                </a:ext>
              </a:extLst>
            </p:cNvPr>
            <p:cNvGrpSpPr/>
            <p:nvPr/>
          </p:nvGrpSpPr>
          <p:grpSpPr>
            <a:xfrm>
              <a:off x="2981226" y="5740171"/>
              <a:ext cx="5870958" cy="856588"/>
              <a:chOff x="2981226" y="5740171"/>
              <a:chExt cx="5870958" cy="856588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xmlns="" id="{B53E7905-1A00-9343-B5DA-59FCCB42815F}"/>
                  </a:ext>
                </a:extLst>
              </p:cNvPr>
              <p:cNvGrpSpPr/>
              <p:nvPr/>
            </p:nvGrpSpPr>
            <p:grpSpPr>
              <a:xfrm>
                <a:off x="2981226" y="5740171"/>
                <a:ext cx="5870958" cy="856588"/>
                <a:chOff x="2939657" y="5833482"/>
                <a:chExt cx="5870958" cy="856588"/>
              </a:xfrm>
            </p:grpSpPr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xmlns="" id="{83A96F74-D76F-354F-8E36-3CE8CFBF4CFE}"/>
                    </a:ext>
                  </a:extLst>
                </p:cNvPr>
                <p:cNvSpPr/>
                <p:nvPr/>
              </p:nvSpPr>
              <p:spPr>
                <a:xfrm>
                  <a:off x="3111928" y="5960433"/>
                  <a:ext cx="5698687" cy="673801"/>
                </a:xfrm>
                <a:custGeom>
                  <a:avLst/>
                  <a:gdLst>
                    <a:gd name="connsiteX0" fmla="*/ 1650077 w 5698687"/>
                    <a:gd name="connsiteY0" fmla="*/ 762 h 673801"/>
                    <a:gd name="connsiteX1" fmla="*/ 2349766 w 5698687"/>
                    <a:gd name="connsiteY1" fmla="*/ 762 h 673801"/>
                    <a:gd name="connsiteX2" fmla="*/ 2349766 w 5698687"/>
                    <a:gd name="connsiteY2" fmla="*/ 673799 h 673801"/>
                    <a:gd name="connsiteX3" fmla="*/ 1650077 w 5698687"/>
                    <a:gd name="connsiteY3" fmla="*/ 673799 h 673801"/>
                    <a:gd name="connsiteX4" fmla="*/ 1002872 w 5698687"/>
                    <a:gd name="connsiteY4" fmla="*/ 762 h 673801"/>
                    <a:gd name="connsiteX5" fmla="*/ 1648968 w 5698687"/>
                    <a:gd name="connsiteY5" fmla="*/ 762 h 673801"/>
                    <a:gd name="connsiteX6" fmla="*/ 1648968 w 5698687"/>
                    <a:gd name="connsiteY6" fmla="*/ 673799 h 673801"/>
                    <a:gd name="connsiteX7" fmla="*/ 1002872 w 5698687"/>
                    <a:gd name="connsiteY7" fmla="*/ 673799 h 673801"/>
                    <a:gd name="connsiteX8" fmla="*/ 501447 w 5698687"/>
                    <a:gd name="connsiteY8" fmla="*/ 762 h 673801"/>
                    <a:gd name="connsiteX9" fmla="*/ 1000653 w 5698687"/>
                    <a:gd name="connsiteY9" fmla="*/ 762 h 673801"/>
                    <a:gd name="connsiteX10" fmla="*/ 1000653 w 5698687"/>
                    <a:gd name="connsiteY10" fmla="*/ 673799 h 673801"/>
                    <a:gd name="connsiteX11" fmla="*/ 501447 w 5698687"/>
                    <a:gd name="connsiteY11" fmla="*/ 673799 h 673801"/>
                    <a:gd name="connsiteX12" fmla="*/ 0 w 5698687"/>
                    <a:gd name="connsiteY12" fmla="*/ 762 h 673801"/>
                    <a:gd name="connsiteX13" fmla="*/ 499206 w 5698687"/>
                    <a:gd name="connsiteY13" fmla="*/ 762 h 673801"/>
                    <a:gd name="connsiteX14" fmla="*/ 499206 w 5698687"/>
                    <a:gd name="connsiteY14" fmla="*/ 673799 h 673801"/>
                    <a:gd name="connsiteX15" fmla="*/ 0 w 5698687"/>
                    <a:gd name="connsiteY15" fmla="*/ 673799 h 673801"/>
                    <a:gd name="connsiteX16" fmla="*/ 3336373 w 5698687"/>
                    <a:gd name="connsiteY16" fmla="*/ 761 h 673801"/>
                    <a:gd name="connsiteX17" fmla="*/ 4944081 w 5698687"/>
                    <a:gd name="connsiteY17" fmla="*/ 761 h 673801"/>
                    <a:gd name="connsiteX18" fmla="*/ 4944081 w 5698687"/>
                    <a:gd name="connsiteY18" fmla="*/ 673037 h 673801"/>
                    <a:gd name="connsiteX19" fmla="*/ 4947898 w 5698687"/>
                    <a:gd name="connsiteY19" fmla="*/ 673037 h 673801"/>
                    <a:gd name="connsiteX20" fmla="*/ 4947898 w 5698687"/>
                    <a:gd name="connsiteY20" fmla="*/ 673798 h 673801"/>
                    <a:gd name="connsiteX21" fmla="*/ 3336373 w 5698687"/>
                    <a:gd name="connsiteY21" fmla="*/ 673798 h 673801"/>
                    <a:gd name="connsiteX22" fmla="*/ 3336373 w 5698687"/>
                    <a:gd name="connsiteY22" fmla="*/ 673801 h 673801"/>
                    <a:gd name="connsiteX23" fmla="*/ 2351984 w 5698687"/>
                    <a:gd name="connsiteY23" fmla="*/ 673801 h 673801"/>
                    <a:gd name="connsiteX24" fmla="*/ 2351984 w 5698687"/>
                    <a:gd name="connsiteY24" fmla="*/ 764 h 673801"/>
                    <a:gd name="connsiteX25" fmla="*/ 3336373 w 5698687"/>
                    <a:gd name="connsiteY25" fmla="*/ 764 h 673801"/>
                    <a:gd name="connsiteX26" fmla="*/ 4944081 w 5698687"/>
                    <a:gd name="connsiteY26" fmla="*/ 0 h 673801"/>
                    <a:gd name="connsiteX27" fmla="*/ 5698687 w 5698687"/>
                    <a:gd name="connsiteY27" fmla="*/ 0 h 673801"/>
                    <a:gd name="connsiteX28" fmla="*/ 5698687 w 5698687"/>
                    <a:gd name="connsiteY28" fmla="*/ 673037 h 673801"/>
                    <a:gd name="connsiteX29" fmla="*/ 4947898 w 5698687"/>
                    <a:gd name="connsiteY29" fmla="*/ 673037 h 673801"/>
                    <a:gd name="connsiteX30" fmla="*/ 4947898 w 5698687"/>
                    <a:gd name="connsiteY30" fmla="*/ 761 h 673801"/>
                    <a:gd name="connsiteX31" fmla="*/ 4944081 w 5698687"/>
                    <a:gd name="connsiteY31" fmla="*/ 761 h 673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698687" h="673801">
                      <a:moveTo>
                        <a:pt x="1650077" y="762"/>
                      </a:moveTo>
                      <a:lnTo>
                        <a:pt x="2349766" y="762"/>
                      </a:lnTo>
                      <a:lnTo>
                        <a:pt x="2349766" y="673799"/>
                      </a:lnTo>
                      <a:lnTo>
                        <a:pt x="1650077" y="673799"/>
                      </a:lnTo>
                      <a:close/>
                      <a:moveTo>
                        <a:pt x="1002872" y="762"/>
                      </a:moveTo>
                      <a:lnTo>
                        <a:pt x="1648968" y="762"/>
                      </a:lnTo>
                      <a:lnTo>
                        <a:pt x="1648968" y="673799"/>
                      </a:lnTo>
                      <a:lnTo>
                        <a:pt x="1002872" y="673799"/>
                      </a:lnTo>
                      <a:close/>
                      <a:moveTo>
                        <a:pt x="501447" y="762"/>
                      </a:moveTo>
                      <a:lnTo>
                        <a:pt x="1000653" y="762"/>
                      </a:lnTo>
                      <a:lnTo>
                        <a:pt x="1000653" y="673799"/>
                      </a:lnTo>
                      <a:lnTo>
                        <a:pt x="501447" y="673799"/>
                      </a:lnTo>
                      <a:close/>
                      <a:moveTo>
                        <a:pt x="0" y="762"/>
                      </a:moveTo>
                      <a:lnTo>
                        <a:pt x="499206" y="762"/>
                      </a:lnTo>
                      <a:lnTo>
                        <a:pt x="499206" y="673799"/>
                      </a:lnTo>
                      <a:lnTo>
                        <a:pt x="0" y="673799"/>
                      </a:lnTo>
                      <a:close/>
                      <a:moveTo>
                        <a:pt x="3336373" y="761"/>
                      </a:moveTo>
                      <a:lnTo>
                        <a:pt x="4944081" y="761"/>
                      </a:lnTo>
                      <a:lnTo>
                        <a:pt x="4944081" y="673037"/>
                      </a:lnTo>
                      <a:lnTo>
                        <a:pt x="4947898" y="673037"/>
                      </a:lnTo>
                      <a:lnTo>
                        <a:pt x="4947898" y="673798"/>
                      </a:lnTo>
                      <a:lnTo>
                        <a:pt x="3336373" y="673798"/>
                      </a:lnTo>
                      <a:lnTo>
                        <a:pt x="3336373" y="673801"/>
                      </a:lnTo>
                      <a:lnTo>
                        <a:pt x="2351984" y="673801"/>
                      </a:lnTo>
                      <a:lnTo>
                        <a:pt x="2351984" y="764"/>
                      </a:lnTo>
                      <a:lnTo>
                        <a:pt x="3336373" y="764"/>
                      </a:lnTo>
                      <a:close/>
                      <a:moveTo>
                        <a:pt x="4944081" y="0"/>
                      </a:moveTo>
                      <a:lnTo>
                        <a:pt x="5698687" y="0"/>
                      </a:lnTo>
                      <a:lnTo>
                        <a:pt x="5698687" y="673037"/>
                      </a:lnTo>
                      <a:lnTo>
                        <a:pt x="4947898" y="673037"/>
                      </a:lnTo>
                      <a:lnTo>
                        <a:pt x="4947898" y="761"/>
                      </a:lnTo>
                      <a:lnTo>
                        <a:pt x="4944081" y="761"/>
                      </a:lnTo>
                      <a:close/>
                    </a:path>
                  </a:pathLst>
                </a:custGeom>
                <a:noFill/>
                <a:ln>
                  <a:solidFill>
                    <a:srgbClr val="14627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xmlns="" id="{D42710D3-F26C-3E48-B57D-E86CF4061D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39657" y="5833482"/>
                  <a:ext cx="5864331" cy="856588"/>
                </a:xfrm>
                <a:prstGeom prst="rect">
                  <a:avLst/>
                </a:prstGeom>
              </p:spPr>
            </p:pic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xmlns="" id="{D8A42A94-9A49-9445-B1FE-F61A95520BDE}"/>
                    </a:ext>
                  </a:extLst>
                </p:cNvPr>
                <p:cNvSpPr/>
                <p:nvPr/>
              </p:nvSpPr>
              <p:spPr>
                <a:xfrm>
                  <a:off x="5463912" y="5961197"/>
                  <a:ext cx="984389" cy="673037"/>
                </a:xfrm>
                <a:prstGeom prst="rect">
                  <a:avLst/>
                </a:prstGeom>
                <a:noFill/>
                <a:ln>
                  <a:solidFill>
                    <a:srgbClr val="14627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xmlns="" id="{41900785-61FB-4646-B031-04D956B5D28B}"/>
                  </a:ext>
                </a:extLst>
              </p:cNvPr>
              <p:cNvSpPr/>
              <p:nvPr/>
            </p:nvSpPr>
            <p:spPr>
              <a:xfrm>
                <a:off x="3863711" y="6190827"/>
                <a:ext cx="152663" cy="153107"/>
              </a:xfrm>
              <a:prstGeom prst="ellipse">
                <a:avLst/>
              </a:prstGeom>
              <a:solidFill>
                <a:srgbClr val="E5BDD9"/>
              </a:solidFill>
              <a:ln>
                <a:solidFill>
                  <a:srgbClr val="E5BD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xmlns="" id="{19F9F722-EA3F-1D42-BF11-060C2D74D0C7}"/>
                  </a:ext>
                </a:extLst>
              </p:cNvPr>
              <p:cNvSpPr/>
              <p:nvPr/>
            </p:nvSpPr>
            <p:spPr>
              <a:xfrm>
                <a:off x="4422968" y="6236964"/>
                <a:ext cx="179511" cy="170609"/>
              </a:xfrm>
              <a:prstGeom prst="ellipse">
                <a:avLst/>
              </a:prstGeom>
              <a:solidFill>
                <a:srgbClr val="E5BDD9"/>
              </a:solidFill>
              <a:ln>
                <a:solidFill>
                  <a:srgbClr val="E5BD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xmlns="" id="{43AEB476-7997-D549-93B3-12F9D7B56C66}"/>
                  </a:ext>
                </a:extLst>
              </p:cNvPr>
              <p:cNvSpPr/>
              <p:nvPr/>
            </p:nvSpPr>
            <p:spPr>
              <a:xfrm>
                <a:off x="3925566" y="6279587"/>
                <a:ext cx="58049" cy="54894"/>
              </a:xfrm>
              <a:prstGeom prst="ellipse">
                <a:avLst/>
              </a:prstGeom>
              <a:solidFill>
                <a:srgbClr val="621760"/>
              </a:solidFill>
              <a:ln>
                <a:solidFill>
                  <a:srgbClr val="621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C331A932-7EEF-F942-AE84-191666927670}"/>
                  </a:ext>
                </a:extLst>
              </p:cNvPr>
              <p:cNvSpPr/>
              <p:nvPr/>
            </p:nvSpPr>
            <p:spPr>
              <a:xfrm>
                <a:off x="4483465" y="6347308"/>
                <a:ext cx="58049" cy="54894"/>
              </a:xfrm>
              <a:prstGeom prst="ellipse">
                <a:avLst/>
              </a:prstGeom>
              <a:solidFill>
                <a:srgbClr val="621760"/>
              </a:solidFill>
              <a:ln>
                <a:solidFill>
                  <a:srgbClr val="621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Action Button: Custom 43">
              <a:hlinkClick r:id="rId7" action="ppaction://hlinksldjump" highlightClick="1"/>
              <a:extLst>
                <a:ext uri="{FF2B5EF4-FFF2-40B4-BE49-F238E27FC236}">
                  <a16:creationId xmlns:a16="http://schemas.microsoft.com/office/drawing/2014/main" xmlns="" id="{45E12DD8-8C3B-9D44-8424-A74634AB32D1}"/>
                </a:ext>
              </a:extLst>
            </p:cNvPr>
            <p:cNvSpPr/>
            <p:nvPr/>
          </p:nvSpPr>
          <p:spPr>
            <a:xfrm>
              <a:off x="4192100" y="5931772"/>
              <a:ext cx="591513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ction Button: Custom 44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xmlns="" id="{160DA263-1B82-DE48-A713-8CB83A625CE4}"/>
                </a:ext>
              </a:extLst>
            </p:cNvPr>
            <p:cNvSpPr/>
            <p:nvPr/>
          </p:nvSpPr>
          <p:spPr>
            <a:xfrm>
              <a:off x="3189968" y="5931773"/>
              <a:ext cx="432714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ction Button: Custom 45">
              <a:hlinkClick r:id="rId9" action="ppaction://hlinksldjump" highlightClick="1"/>
              <a:extLst>
                <a:ext uri="{FF2B5EF4-FFF2-40B4-BE49-F238E27FC236}">
                  <a16:creationId xmlns:a16="http://schemas.microsoft.com/office/drawing/2014/main" xmlns="" id="{45157627-FF4F-794B-836C-8F02386DFB63}"/>
                </a:ext>
              </a:extLst>
            </p:cNvPr>
            <p:cNvSpPr/>
            <p:nvPr/>
          </p:nvSpPr>
          <p:spPr>
            <a:xfrm>
              <a:off x="3696633" y="5931774"/>
              <a:ext cx="432714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ction Button: Custom 46">
              <a:hlinkClick r:id="rId10" action="ppaction://hlinksldjump" highlightClick="1"/>
              <a:extLst>
                <a:ext uri="{FF2B5EF4-FFF2-40B4-BE49-F238E27FC236}">
                  <a16:creationId xmlns:a16="http://schemas.microsoft.com/office/drawing/2014/main" xmlns="" id="{DC07587C-F4DB-E046-9B86-4178E11E3E27}"/>
                </a:ext>
              </a:extLst>
            </p:cNvPr>
            <p:cNvSpPr/>
            <p:nvPr/>
          </p:nvSpPr>
          <p:spPr>
            <a:xfrm>
              <a:off x="4847172" y="5921522"/>
              <a:ext cx="591513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Action Button: Custom 47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F9B4CBB1-A52E-494D-88A5-5BCF267381F8}"/>
                </a:ext>
              </a:extLst>
            </p:cNvPr>
            <p:cNvSpPr/>
            <p:nvPr/>
          </p:nvSpPr>
          <p:spPr>
            <a:xfrm>
              <a:off x="5528528" y="5915818"/>
              <a:ext cx="940668" cy="580953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ction Button: Custom 48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6901D744-E82B-3248-97C6-A85122F513F2}"/>
                </a:ext>
              </a:extLst>
            </p:cNvPr>
            <p:cNvSpPr/>
            <p:nvPr/>
          </p:nvSpPr>
          <p:spPr>
            <a:xfrm>
              <a:off x="6519062" y="5915818"/>
              <a:ext cx="1548697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ction Button: Custom 49">
              <a:hlinkClick r:id="rId13" action="ppaction://hlinksldjump" highlightClick="1"/>
              <a:extLst>
                <a:ext uri="{FF2B5EF4-FFF2-40B4-BE49-F238E27FC236}">
                  <a16:creationId xmlns:a16="http://schemas.microsoft.com/office/drawing/2014/main" xmlns="" id="{701627AD-60C8-B340-8F22-0B1AC67A938C}"/>
                </a:ext>
              </a:extLst>
            </p:cNvPr>
            <p:cNvSpPr/>
            <p:nvPr/>
          </p:nvSpPr>
          <p:spPr>
            <a:xfrm>
              <a:off x="8133850" y="5899801"/>
              <a:ext cx="708004" cy="59697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Left Arrow 58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xmlns="" id="{77E2FFCE-BD40-4740-88F5-A383F833FDD7}"/>
              </a:ext>
            </a:extLst>
          </p:cNvPr>
          <p:cNvSpPr/>
          <p:nvPr/>
        </p:nvSpPr>
        <p:spPr>
          <a:xfrm flipH="1">
            <a:off x="10851808" y="5740171"/>
            <a:ext cx="1161288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Diagnoses</a:t>
            </a:r>
          </a:p>
        </p:txBody>
      </p:sp>
      <p:sp>
        <p:nvSpPr>
          <p:cNvPr id="60" name="Left Arrow 59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xmlns="" id="{2ACA362B-033A-CD47-A4F6-BE97F9720C26}"/>
              </a:ext>
            </a:extLst>
          </p:cNvPr>
          <p:cNvSpPr/>
          <p:nvPr/>
        </p:nvSpPr>
        <p:spPr>
          <a:xfrm>
            <a:off x="178904" y="5740172"/>
            <a:ext cx="1158342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Go Back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7B347578-BF7B-4446-BEE8-2CAFE85FE440}"/>
              </a:ext>
            </a:extLst>
          </p:cNvPr>
          <p:cNvSpPr txBox="1"/>
          <p:nvPr/>
        </p:nvSpPr>
        <p:spPr>
          <a:xfrm>
            <a:off x="3412950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A.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EAAB1FDB-6297-9B4B-9CF5-1B6048075A66}"/>
              </a:ext>
            </a:extLst>
          </p:cNvPr>
          <p:cNvSpPr txBox="1"/>
          <p:nvPr/>
        </p:nvSpPr>
        <p:spPr>
          <a:xfrm>
            <a:off x="3931991" y="6519290"/>
            <a:ext cx="342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B.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19E5357-4EFD-784F-9646-DD52C64B33CD}"/>
              </a:ext>
            </a:extLst>
          </p:cNvPr>
          <p:cNvSpPr txBox="1"/>
          <p:nvPr/>
        </p:nvSpPr>
        <p:spPr>
          <a:xfrm>
            <a:off x="4473954" y="6519290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C.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69066532-E193-C444-AE46-5430BAE5EE93}"/>
              </a:ext>
            </a:extLst>
          </p:cNvPr>
          <p:cNvSpPr txBox="1"/>
          <p:nvPr/>
        </p:nvSpPr>
        <p:spPr>
          <a:xfrm>
            <a:off x="5146889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D.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1E8EEFDB-50DD-6445-A0DF-37F06E349C6E}"/>
              </a:ext>
            </a:extLst>
          </p:cNvPr>
          <p:cNvSpPr txBox="1"/>
          <p:nvPr/>
        </p:nvSpPr>
        <p:spPr>
          <a:xfrm>
            <a:off x="6049052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E.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3ACA2CCC-0482-8B47-A286-4259FFBF9FFF}"/>
              </a:ext>
            </a:extLst>
          </p:cNvPr>
          <p:cNvSpPr txBox="1"/>
          <p:nvPr/>
        </p:nvSpPr>
        <p:spPr>
          <a:xfrm>
            <a:off x="7319858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F.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60375E22-A177-094E-BF79-B9CA0A98B2DF}"/>
              </a:ext>
            </a:extLst>
          </p:cNvPr>
          <p:cNvSpPr txBox="1"/>
          <p:nvPr/>
        </p:nvSpPr>
        <p:spPr>
          <a:xfrm>
            <a:off x="8494419" y="6521204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G.</a:t>
            </a:r>
          </a:p>
        </p:txBody>
      </p:sp>
      <p:sp>
        <p:nvSpPr>
          <p:cNvPr id="38" name="Action Button: Home 3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xmlns="" id="{4611B966-8831-694F-94C9-0EE49A1C99E5}"/>
              </a:ext>
            </a:extLst>
          </p:cNvPr>
          <p:cNvSpPr/>
          <p:nvPr/>
        </p:nvSpPr>
        <p:spPr>
          <a:xfrm>
            <a:off x="11423374" y="152400"/>
            <a:ext cx="560879" cy="496957"/>
          </a:xfrm>
          <a:prstGeom prst="actionButtonHome">
            <a:avLst/>
          </a:prstGeom>
          <a:solidFill>
            <a:srgbClr val="146278"/>
          </a:solidFill>
          <a:ln>
            <a:solidFill>
              <a:schemeClr val="bg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31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 result for corpus luteum">
            <a:hlinkHover r:id="rId3" action="ppaction://hlinksldjump"/>
            <a:extLst>
              <a:ext uri="{FF2B5EF4-FFF2-40B4-BE49-F238E27FC236}">
                <a16:creationId xmlns:a16="http://schemas.microsoft.com/office/drawing/2014/main" xmlns="" id="{4D78DDD7-A099-F94A-8F33-EFA05212147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06" y="649357"/>
            <a:ext cx="4663440" cy="4663440"/>
          </a:xfrm>
          <a:prstGeom prst="ellipse">
            <a:avLst/>
          </a:prstGeom>
          <a:noFill/>
          <a:effectLst>
            <a:glow rad="7112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27D3D63B-0165-0148-AFE2-24AE7E411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7226" y="1126427"/>
            <a:ext cx="531904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bg1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F.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 Corpus Luteum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bg1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After ovulation, 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he corpus luteum is left behind in the ovary.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Granulosa lutein and theca lutein cells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surround a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blood clot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that forms inside.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chemeClr val="bg1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The corpus luteum produces progesterone, which helps keep the uterine lining thickened. The corpus luteum is 2-5 cm in diameter.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Scroll over the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46278"/>
                </a:solidFill>
                <a:effectLst/>
                <a:latin typeface="Comic Sans MS" panose="030F0902030302020204" pitchFamily="66" charset="0"/>
              </a:rPr>
              <a:t>microscope image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to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 identify these features.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3C8D573-56BC-B34F-87E8-D70DBCD093EC}"/>
              </a:ext>
            </a:extLst>
          </p:cNvPr>
          <p:cNvSpPr txBox="1"/>
          <p:nvPr/>
        </p:nvSpPr>
        <p:spPr>
          <a:xfrm>
            <a:off x="11445396" y="629470"/>
            <a:ext cx="56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mic Sans MS" panose="030F0902030302020204" pitchFamily="66" charset="0"/>
              </a:rPr>
              <a:t>Home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xmlns="" id="{D9162D56-0457-7C49-AEDF-640DE7758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7475" y="1126427"/>
            <a:ext cx="1098550" cy="40005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75116D5B-5A13-3A48-B996-87242071741E}"/>
              </a:ext>
            </a:extLst>
          </p:cNvPr>
          <p:cNvGrpSpPr/>
          <p:nvPr/>
        </p:nvGrpSpPr>
        <p:grpSpPr>
          <a:xfrm>
            <a:off x="3159048" y="5740171"/>
            <a:ext cx="5870958" cy="856588"/>
            <a:chOff x="2981226" y="5740171"/>
            <a:chExt cx="5870958" cy="85658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1A7A7D61-815C-4249-A6E3-B6EC197F99DE}"/>
                </a:ext>
              </a:extLst>
            </p:cNvPr>
            <p:cNvGrpSpPr/>
            <p:nvPr/>
          </p:nvGrpSpPr>
          <p:grpSpPr>
            <a:xfrm>
              <a:off x="2981226" y="5740171"/>
              <a:ext cx="5870958" cy="856588"/>
              <a:chOff x="2981226" y="5740171"/>
              <a:chExt cx="5870958" cy="856588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xmlns="" id="{847D07BB-28EB-E442-BE41-ADB5660C61C2}"/>
                  </a:ext>
                </a:extLst>
              </p:cNvPr>
              <p:cNvGrpSpPr/>
              <p:nvPr/>
            </p:nvGrpSpPr>
            <p:grpSpPr>
              <a:xfrm>
                <a:off x="2981226" y="5740171"/>
                <a:ext cx="5870958" cy="856588"/>
                <a:chOff x="2939657" y="5833482"/>
                <a:chExt cx="5870958" cy="856588"/>
              </a:xfrm>
            </p:grpSpPr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xmlns="" id="{FF2027CD-6539-974F-A8F7-1D6D16DC36EC}"/>
                    </a:ext>
                  </a:extLst>
                </p:cNvPr>
                <p:cNvSpPr/>
                <p:nvPr/>
              </p:nvSpPr>
              <p:spPr>
                <a:xfrm>
                  <a:off x="3111928" y="5960433"/>
                  <a:ext cx="5698687" cy="673801"/>
                </a:xfrm>
                <a:custGeom>
                  <a:avLst/>
                  <a:gdLst>
                    <a:gd name="connsiteX0" fmla="*/ 1650077 w 5698687"/>
                    <a:gd name="connsiteY0" fmla="*/ 762 h 673801"/>
                    <a:gd name="connsiteX1" fmla="*/ 2349766 w 5698687"/>
                    <a:gd name="connsiteY1" fmla="*/ 762 h 673801"/>
                    <a:gd name="connsiteX2" fmla="*/ 2349766 w 5698687"/>
                    <a:gd name="connsiteY2" fmla="*/ 673799 h 673801"/>
                    <a:gd name="connsiteX3" fmla="*/ 1650077 w 5698687"/>
                    <a:gd name="connsiteY3" fmla="*/ 673799 h 673801"/>
                    <a:gd name="connsiteX4" fmla="*/ 1002872 w 5698687"/>
                    <a:gd name="connsiteY4" fmla="*/ 762 h 673801"/>
                    <a:gd name="connsiteX5" fmla="*/ 1648968 w 5698687"/>
                    <a:gd name="connsiteY5" fmla="*/ 762 h 673801"/>
                    <a:gd name="connsiteX6" fmla="*/ 1648968 w 5698687"/>
                    <a:gd name="connsiteY6" fmla="*/ 673799 h 673801"/>
                    <a:gd name="connsiteX7" fmla="*/ 1002872 w 5698687"/>
                    <a:gd name="connsiteY7" fmla="*/ 673799 h 673801"/>
                    <a:gd name="connsiteX8" fmla="*/ 501447 w 5698687"/>
                    <a:gd name="connsiteY8" fmla="*/ 762 h 673801"/>
                    <a:gd name="connsiteX9" fmla="*/ 1000653 w 5698687"/>
                    <a:gd name="connsiteY9" fmla="*/ 762 h 673801"/>
                    <a:gd name="connsiteX10" fmla="*/ 1000653 w 5698687"/>
                    <a:gd name="connsiteY10" fmla="*/ 673799 h 673801"/>
                    <a:gd name="connsiteX11" fmla="*/ 501447 w 5698687"/>
                    <a:gd name="connsiteY11" fmla="*/ 673799 h 673801"/>
                    <a:gd name="connsiteX12" fmla="*/ 0 w 5698687"/>
                    <a:gd name="connsiteY12" fmla="*/ 762 h 673801"/>
                    <a:gd name="connsiteX13" fmla="*/ 499206 w 5698687"/>
                    <a:gd name="connsiteY13" fmla="*/ 762 h 673801"/>
                    <a:gd name="connsiteX14" fmla="*/ 499206 w 5698687"/>
                    <a:gd name="connsiteY14" fmla="*/ 673799 h 673801"/>
                    <a:gd name="connsiteX15" fmla="*/ 0 w 5698687"/>
                    <a:gd name="connsiteY15" fmla="*/ 673799 h 673801"/>
                    <a:gd name="connsiteX16" fmla="*/ 3336373 w 5698687"/>
                    <a:gd name="connsiteY16" fmla="*/ 761 h 673801"/>
                    <a:gd name="connsiteX17" fmla="*/ 4944081 w 5698687"/>
                    <a:gd name="connsiteY17" fmla="*/ 761 h 673801"/>
                    <a:gd name="connsiteX18" fmla="*/ 4944081 w 5698687"/>
                    <a:gd name="connsiteY18" fmla="*/ 673037 h 673801"/>
                    <a:gd name="connsiteX19" fmla="*/ 4947898 w 5698687"/>
                    <a:gd name="connsiteY19" fmla="*/ 673037 h 673801"/>
                    <a:gd name="connsiteX20" fmla="*/ 4947898 w 5698687"/>
                    <a:gd name="connsiteY20" fmla="*/ 673798 h 673801"/>
                    <a:gd name="connsiteX21" fmla="*/ 3336373 w 5698687"/>
                    <a:gd name="connsiteY21" fmla="*/ 673798 h 673801"/>
                    <a:gd name="connsiteX22" fmla="*/ 3336373 w 5698687"/>
                    <a:gd name="connsiteY22" fmla="*/ 673801 h 673801"/>
                    <a:gd name="connsiteX23" fmla="*/ 2351984 w 5698687"/>
                    <a:gd name="connsiteY23" fmla="*/ 673801 h 673801"/>
                    <a:gd name="connsiteX24" fmla="*/ 2351984 w 5698687"/>
                    <a:gd name="connsiteY24" fmla="*/ 764 h 673801"/>
                    <a:gd name="connsiteX25" fmla="*/ 3336373 w 5698687"/>
                    <a:gd name="connsiteY25" fmla="*/ 764 h 673801"/>
                    <a:gd name="connsiteX26" fmla="*/ 4944081 w 5698687"/>
                    <a:gd name="connsiteY26" fmla="*/ 0 h 673801"/>
                    <a:gd name="connsiteX27" fmla="*/ 5698687 w 5698687"/>
                    <a:gd name="connsiteY27" fmla="*/ 0 h 673801"/>
                    <a:gd name="connsiteX28" fmla="*/ 5698687 w 5698687"/>
                    <a:gd name="connsiteY28" fmla="*/ 673037 h 673801"/>
                    <a:gd name="connsiteX29" fmla="*/ 4947898 w 5698687"/>
                    <a:gd name="connsiteY29" fmla="*/ 673037 h 673801"/>
                    <a:gd name="connsiteX30" fmla="*/ 4947898 w 5698687"/>
                    <a:gd name="connsiteY30" fmla="*/ 761 h 673801"/>
                    <a:gd name="connsiteX31" fmla="*/ 4944081 w 5698687"/>
                    <a:gd name="connsiteY31" fmla="*/ 761 h 673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698687" h="673801">
                      <a:moveTo>
                        <a:pt x="1650077" y="762"/>
                      </a:moveTo>
                      <a:lnTo>
                        <a:pt x="2349766" y="762"/>
                      </a:lnTo>
                      <a:lnTo>
                        <a:pt x="2349766" y="673799"/>
                      </a:lnTo>
                      <a:lnTo>
                        <a:pt x="1650077" y="673799"/>
                      </a:lnTo>
                      <a:close/>
                      <a:moveTo>
                        <a:pt x="1002872" y="762"/>
                      </a:moveTo>
                      <a:lnTo>
                        <a:pt x="1648968" y="762"/>
                      </a:lnTo>
                      <a:lnTo>
                        <a:pt x="1648968" y="673799"/>
                      </a:lnTo>
                      <a:lnTo>
                        <a:pt x="1002872" y="673799"/>
                      </a:lnTo>
                      <a:close/>
                      <a:moveTo>
                        <a:pt x="501447" y="762"/>
                      </a:moveTo>
                      <a:lnTo>
                        <a:pt x="1000653" y="762"/>
                      </a:lnTo>
                      <a:lnTo>
                        <a:pt x="1000653" y="673799"/>
                      </a:lnTo>
                      <a:lnTo>
                        <a:pt x="501447" y="673799"/>
                      </a:lnTo>
                      <a:close/>
                      <a:moveTo>
                        <a:pt x="0" y="762"/>
                      </a:moveTo>
                      <a:lnTo>
                        <a:pt x="499206" y="762"/>
                      </a:lnTo>
                      <a:lnTo>
                        <a:pt x="499206" y="673799"/>
                      </a:lnTo>
                      <a:lnTo>
                        <a:pt x="0" y="673799"/>
                      </a:lnTo>
                      <a:close/>
                      <a:moveTo>
                        <a:pt x="3336373" y="761"/>
                      </a:moveTo>
                      <a:lnTo>
                        <a:pt x="4944081" y="761"/>
                      </a:lnTo>
                      <a:lnTo>
                        <a:pt x="4944081" y="673037"/>
                      </a:lnTo>
                      <a:lnTo>
                        <a:pt x="4947898" y="673037"/>
                      </a:lnTo>
                      <a:lnTo>
                        <a:pt x="4947898" y="673798"/>
                      </a:lnTo>
                      <a:lnTo>
                        <a:pt x="3336373" y="673798"/>
                      </a:lnTo>
                      <a:lnTo>
                        <a:pt x="3336373" y="673801"/>
                      </a:lnTo>
                      <a:lnTo>
                        <a:pt x="2351984" y="673801"/>
                      </a:lnTo>
                      <a:lnTo>
                        <a:pt x="2351984" y="764"/>
                      </a:lnTo>
                      <a:lnTo>
                        <a:pt x="3336373" y="764"/>
                      </a:lnTo>
                      <a:close/>
                      <a:moveTo>
                        <a:pt x="4944081" y="0"/>
                      </a:moveTo>
                      <a:lnTo>
                        <a:pt x="5698687" y="0"/>
                      </a:lnTo>
                      <a:lnTo>
                        <a:pt x="5698687" y="673037"/>
                      </a:lnTo>
                      <a:lnTo>
                        <a:pt x="4947898" y="673037"/>
                      </a:lnTo>
                      <a:lnTo>
                        <a:pt x="4947898" y="761"/>
                      </a:lnTo>
                      <a:lnTo>
                        <a:pt x="4944081" y="761"/>
                      </a:lnTo>
                      <a:close/>
                    </a:path>
                  </a:pathLst>
                </a:custGeom>
                <a:noFill/>
                <a:ln>
                  <a:solidFill>
                    <a:srgbClr val="14627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xmlns="" id="{3CE61875-C1CE-0B46-9A0E-52AA6EC2DA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39657" y="5833482"/>
                  <a:ext cx="5864331" cy="856588"/>
                </a:xfrm>
                <a:prstGeom prst="rect">
                  <a:avLst/>
                </a:prstGeom>
              </p:spPr>
            </p:pic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xmlns="" id="{EB29E5B1-C151-834A-B916-8586A96E0FBF}"/>
                    </a:ext>
                  </a:extLst>
                </p:cNvPr>
                <p:cNvSpPr/>
                <p:nvPr/>
              </p:nvSpPr>
              <p:spPr>
                <a:xfrm>
                  <a:off x="5463912" y="5961197"/>
                  <a:ext cx="984389" cy="673037"/>
                </a:xfrm>
                <a:prstGeom prst="rect">
                  <a:avLst/>
                </a:prstGeom>
                <a:noFill/>
                <a:ln>
                  <a:solidFill>
                    <a:srgbClr val="14627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E4497174-1DED-7749-83D4-FDDCA5BAFD2E}"/>
                  </a:ext>
                </a:extLst>
              </p:cNvPr>
              <p:cNvSpPr/>
              <p:nvPr/>
            </p:nvSpPr>
            <p:spPr>
              <a:xfrm>
                <a:off x="3863711" y="6190827"/>
                <a:ext cx="152663" cy="153107"/>
              </a:xfrm>
              <a:prstGeom prst="ellipse">
                <a:avLst/>
              </a:prstGeom>
              <a:solidFill>
                <a:srgbClr val="E5BDD9"/>
              </a:solidFill>
              <a:ln>
                <a:solidFill>
                  <a:srgbClr val="E5BD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xmlns="" id="{62822B56-E55C-7848-B45D-24CA1D59D838}"/>
                  </a:ext>
                </a:extLst>
              </p:cNvPr>
              <p:cNvSpPr/>
              <p:nvPr/>
            </p:nvSpPr>
            <p:spPr>
              <a:xfrm>
                <a:off x="4422968" y="6236964"/>
                <a:ext cx="179511" cy="170609"/>
              </a:xfrm>
              <a:prstGeom prst="ellipse">
                <a:avLst/>
              </a:prstGeom>
              <a:solidFill>
                <a:srgbClr val="E5BDD9"/>
              </a:solidFill>
              <a:ln>
                <a:solidFill>
                  <a:srgbClr val="E5BD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xmlns="" id="{33AD6D41-E2CB-2E4D-B826-A3F6F2A0ADC3}"/>
                  </a:ext>
                </a:extLst>
              </p:cNvPr>
              <p:cNvSpPr/>
              <p:nvPr/>
            </p:nvSpPr>
            <p:spPr>
              <a:xfrm>
                <a:off x="3925566" y="6279587"/>
                <a:ext cx="58049" cy="54894"/>
              </a:xfrm>
              <a:prstGeom prst="ellipse">
                <a:avLst/>
              </a:prstGeom>
              <a:solidFill>
                <a:srgbClr val="621760"/>
              </a:solidFill>
              <a:ln>
                <a:solidFill>
                  <a:srgbClr val="621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xmlns="" id="{C03A1F6D-3B3A-E149-8B19-CE14DDB33BFA}"/>
                  </a:ext>
                </a:extLst>
              </p:cNvPr>
              <p:cNvSpPr/>
              <p:nvPr/>
            </p:nvSpPr>
            <p:spPr>
              <a:xfrm>
                <a:off x="4483465" y="6347308"/>
                <a:ext cx="58049" cy="54894"/>
              </a:xfrm>
              <a:prstGeom prst="ellipse">
                <a:avLst/>
              </a:prstGeom>
              <a:solidFill>
                <a:srgbClr val="621760"/>
              </a:solidFill>
              <a:ln>
                <a:solidFill>
                  <a:srgbClr val="621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Action Button: Custom 37">
              <a:hlinkClick r:id="rId7" action="ppaction://hlinksldjump" highlightClick="1"/>
              <a:extLst>
                <a:ext uri="{FF2B5EF4-FFF2-40B4-BE49-F238E27FC236}">
                  <a16:creationId xmlns:a16="http://schemas.microsoft.com/office/drawing/2014/main" xmlns="" id="{8EFC925D-608E-D343-B92E-F42DBA40C7D5}"/>
                </a:ext>
              </a:extLst>
            </p:cNvPr>
            <p:cNvSpPr/>
            <p:nvPr/>
          </p:nvSpPr>
          <p:spPr>
            <a:xfrm>
              <a:off x="4192100" y="5931772"/>
              <a:ext cx="591513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ction Button: Custom 38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xmlns="" id="{6A617788-1AB7-2D40-A040-2CE8694F5CAF}"/>
                </a:ext>
              </a:extLst>
            </p:cNvPr>
            <p:cNvSpPr/>
            <p:nvPr/>
          </p:nvSpPr>
          <p:spPr>
            <a:xfrm>
              <a:off x="3189968" y="5931773"/>
              <a:ext cx="432714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ction Button: Custom 39">
              <a:hlinkClick r:id="rId9" action="ppaction://hlinksldjump" highlightClick="1"/>
              <a:extLst>
                <a:ext uri="{FF2B5EF4-FFF2-40B4-BE49-F238E27FC236}">
                  <a16:creationId xmlns:a16="http://schemas.microsoft.com/office/drawing/2014/main" xmlns="" id="{419ABFF5-5A13-DE4A-AA18-76A29D6C8F34}"/>
                </a:ext>
              </a:extLst>
            </p:cNvPr>
            <p:cNvSpPr/>
            <p:nvPr/>
          </p:nvSpPr>
          <p:spPr>
            <a:xfrm>
              <a:off x="3696633" y="5931774"/>
              <a:ext cx="432714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ction Button: Custom 40">
              <a:hlinkClick r:id="rId10" action="ppaction://hlinksldjump" highlightClick="1"/>
              <a:extLst>
                <a:ext uri="{FF2B5EF4-FFF2-40B4-BE49-F238E27FC236}">
                  <a16:creationId xmlns:a16="http://schemas.microsoft.com/office/drawing/2014/main" xmlns="" id="{AD8C8D76-6B86-4F42-8CC2-209F1590CA5A}"/>
                </a:ext>
              </a:extLst>
            </p:cNvPr>
            <p:cNvSpPr/>
            <p:nvPr/>
          </p:nvSpPr>
          <p:spPr>
            <a:xfrm>
              <a:off x="4847172" y="5921522"/>
              <a:ext cx="591513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ction Button: Custom 41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4B94B019-2999-9040-9FF3-CEA7542B155C}"/>
                </a:ext>
              </a:extLst>
            </p:cNvPr>
            <p:cNvSpPr/>
            <p:nvPr/>
          </p:nvSpPr>
          <p:spPr>
            <a:xfrm>
              <a:off x="5528528" y="5915818"/>
              <a:ext cx="940668" cy="580953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Action Button: Custom 42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E7D4F9B-81C0-4D48-B161-DC601CD291AE}"/>
                </a:ext>
              </a:extLst>
            </p:cNvPr>
            <p:cNvSpPr/>
            <p:nvPr/>
          </p:nvSpPr>
          <p:spPr>
            <a:xfrm>
              <a:off x="6519062" y="5915818"/>
              <a:ext cx="1548697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ction Button: Custom 43">
              <a:hlinkClick r:id="rId13" action="ppaction://hlinksldjump" highlightClick="1"/>
              <a:extLst>
                <a:ext uri="{FF2B5EF4-FFF2-40B4-BE49-F238E27FC236}">
                  <a16:creationId xmlns:a16="http://schemas.microsoft.com/office/drawing/2014/main" xmlns="" id="{830785A2-E40A-D14D-8E95-F66888097B01}"/>
                </a:ext>
              </a:extLst>
            </p:cNvPr>
            <p:cNvSpPr/>
            <p:nvPr/>
          </p:nvSpPr>
          <p:spPr>
            <a:xfrm>
              <a:off x="8133850" y="5899801"/>
              <a:ext cx="708004" cy="59697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Left Arrow 54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xmlns="" id="{2FECA618-CCC7-AB4B-BDCC-8FE63974894D}"/>
              </a:ext>
            </a:extLst>
          </p:cNvPr>
          <p:cNvSpPr/>
          <p:nvPr/>
        </p:nvSpPr>
        <p:spPr>
          <a:xfrm flipH="1">
            <a:off x="10851808" y="5740171"/>
            <a:ext cx="1161288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Diagnoses</a:t>
            </a:r>
          </a:p>
        </p:txBody>
      </p:sp>
      <p:sp>
        <p:nvSpPr>
          <p:cNvPr id="56" name="Left Arrow 5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xmlns="" id="{E9A37574-58BD-8B49-9898-93B0CA840570}"/>
              </a:ext>
            </a:extLst>
          </p:cNvPr>
          <p:cNvSpPr/>
          <p:nvPr/>
        </p:nvSpPr>
        <p:spPr>
          <a:xfrm>
            <a:off x="178904" y="5740172"/>
            <a:ext cx="1158342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Go Back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599C209-01FD-4644-B8F2-671B352BE43C}"/>
              </a:ext>
            </a:extLst>
          </p:cNvPr>
          <p:cNvSpPr txBox="1"/>
          <p:nvPr/>
        </p:nvSpPr>
        <p:spPr>
          <a:xfrm>
            <a:off x="3412950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A.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344BF5B1-2638-8A4F-9103-90FEB5DAFBD5}"/>
              </a:ext>
            </a:extLst>
          </p:cNvPr>
          <p:cNvSpPr txBox="1"/>
          <p:nvPr/>
        </p:nvSpPr>
        <p:spPr>
          <a:xfrm>
            <a:off x="3931991" y="6519290"/>
            <a:ext cx="342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B.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2105049-0841-4440-BAFD-FAF6079699C2}"/>
              </a:ext>
            </a:extLst>
          </p:cNvPr>
          <p:cNvSpPr txBox="1"/>
          <p:nvPr/>
        </p:nvSpPr>
        <p:spPr>
          <a:xfrm>
            <a:off x="4473954" y="6519290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C.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25F3322C-7E1C-C14F-8931-4CDD26F3D6CB}"/>
              </a:ext>
            </a:extLst>
          </p:cNvPr>
          <p:cNvSpPr txBox="1"/>
          <p:nvPr/>
        </p:nvSpPr>
        <p:spPr>
          <a:xfrm>
            <a:off x="5146889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D.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04AD213-83C6-5C4F-9713-3FA9D8E5D272}"/>
              </a:ext>
            </a:extLst>
          </p:cNvPr>
          <p:cNvSpPr txBox="1"/>
          <p:nvPr/>
        </p:nvSpPr>
        <p:spPr>
          <a:xfrm>
            <a:off x="6049052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E.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60F43A5-1AAD-A340-B504-319E7D7B513D}"/>
              </a:ext>
            </a:extLst>
          </p:cNvPr>
          <p:cNvSpPr txBox="1"/>
          <p:nvPr/>
        </p:nvSpPr>
        <p:spPr>
          <a:xfrm>
            <a:off x="7319858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F.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AC5ED95-9805-EE42-8544-DCBB9898A41E}"/>
              </a:ext>
            </a:extLst>
          </p:cNvPr>
          <p:cNvSpPr txBox="1"/>
          <p:nvPr/>
        </p:nvSpPr>
        <p:spPr>
          <a:xfrm>
            <a:off x="8494419" y="6521204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G.</a:t>
            </a:r>
          </a:p>
        </p:txBody>
      </p:sp>
      <p:sp>
        <p:nvSpPr>
          <p:cNvPr id="33" name="Action Button: Home 32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xmlns="" id="{4611B966-8831-694F-94C9-0EE49A1C99E5}"/>
              </a:ext>
            </a:extLst>
          </p:cNvPr>
          <p:cNvSpPr/>
          <p:nvPr/>
        </p:nvSpPr>
        <p:spPr>
          <a:xfrm>
            <a:off x="11423374" y="152400"/>
            <a:ext cx="560879" cy="496957"/>
          </a:xfrm>
          <a:prstGeom prst="actionButtonHome">
            <a:avLst/>
          </a:prstGeom>
          <a:solidFill>
            <a:srgbClr val="146278"/>
          </a:solidFill>
          <a:ln>
            <a:solidFill>
              <a:schemeClr val="bg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5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Image result for corpus luteum">
            <a:hlinkHover r:id="rId3" action="ppaction://hlinksldjump"/>
            <a:extLst>
              <a:ext uri="{FF2B5EF4-FFF2-40B4-BE49-F238E27FC236}">
                <a16:creationId xmlns:a16="http://schemas.microsoft.com/office/drawing/2014/main" xmlns="" id="{A791844B-5918-6D42-A2A1-B4E9F18668F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06" y="649357"/>
            <a:ext cx="4663440" cy="4663440"/>
          </a:xfrm>
          <a:prstGeom prst="ellipse">
            <a:avLst/>
          </a:prstGeom>
          <a:noFill/>
          <a:effectLst>
            <a:glow rad="7112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27D3D63B-0165-0148-AFE2-24AE7E411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7226" y="1126427"/>
            <a:ext cx="531904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bg1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F.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 Corpus Luteum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bg1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After ovulation, 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he corpus luteum is left behind in the ovary.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Granulosa lutein and theca lutein cells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surround a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blood clot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that forms inside.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chemeClr val="bg1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The corpus luteum produces progesterone, which helps keep the uterine lining thickened. The corpus luteum is 2-5 cm in diameter.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Scroll over the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46278"/>
                </a:solidFill>
                <a:effectLst/>
                <a:latin typeface="Comic Sans MS" panose="030F0902030302020204" pitchFamily="66" charset="0"/>
              </a:rPr>
              <a:t>microscope image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to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 identify these features.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B99036F-324D-A343-98D4-485EAD207DDB}"/>
              </a:ext>
            </a:extLst>
          </p:cNvPr>
          <p:cNvSpPr/>
          <p:nvPr/>
        </p:nvSpPr>
        <p:spPr>
          <a:xfrm rot="1395763">
            <a:off x="3190932" y="1814851"/>
            <a:ext cx="879398" cy="1380359"/>
          </a:xfrm>
          <a:prstGeom prst="ellipse">
            <a:avLst/>
          </a:prstGeom>
          <a:solidFill>
            <a:srgbClr val="C00000">
              <a:alpha val="48235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DBEB1AD6-8BAE-CB47-A16E-762C785E0290}"/>
              </a:ext>
            </a:extLst>
          </p:cNvPr>
          <p:cNvCxnSpPr>
            <a:cxnSpLocks/>
          </p:cNvCxnSpPr>
          <p:nvPr/>
        </p:nvCxnSpPr>
        <p:spPr>
          <a:xfrm flipH="1">
            <a:off x="4200993" y="2307126"/>
            <a:ext cx="840259" cy="123568"/>
          </a:xfrm>
          <a:prstGeom prst="straightConnector1">
            <a:avLst/>
          </a:prstGeom>
          <a:ln w="76200">
            <a:solidFill>
              <a:srgbClr val="548234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xmlns="" id="{8532533D-F7AF-F543-8337-161016287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7475" y="1126427"/>
            <a:ext cx="1098550" cy="40005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DEAD1C2-064B-374E-8EEB-A6EC7C5357BE}"/>
              </a:ext>
            </a:extLst>
          </p:cNvPr>
          <p:cNvSpPr txBox="1"/>
          <p:nvPr/>
        </p:nvSpPr>
        <p:spPr>
          <a:xfrm>
            <a:off x="11445396" y="629470"/>
            <a:ext cx="56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mic Sans MS" panose="030F0902030302020204" pitchFamily="66" charset="0"/>
              </a:rPr>
              <a:t>Home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2E1F1295-1E16-5A4B-AA58-7F506F9C9B4F}"/>
              </a:ext>
            </a:extLst>
          </p:cNvPr>
          <p:cNvGrpSpPr/>
          <p:nvPr/>
        </p:nvGrpSpPr>
        <p:grpSpPr>
          <a:xfrm>
            <a:off x="3159048" y="5740171"/>
            <a:ext cx="5870958" cy="856588"/>
            <a:chOff x="2981226" y="5740171"/>
            <a:chExt cx="5870958" cy="85658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43552A94-61C7-8B45-93BC-71BCB75711F3}"/>
                </a:ext>
              </a:extLst>
            </p:cNvPr>
            <p:cNvGrpSpPr/>
            <p:nvPr/>
          </p:nvGrpSpPr>
          <p:grpSpPr>
            <a:xfrm>
              <a:off x="2981226" y="5740171"/>
              <a:ext cx="5870958" cy="856588"/>
              <a:chOff x="2981226" y="5740171"/>
              <a:chExt cx="5870958" cy="856588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xmlns="" id="{16300FBA-E52E-0F47-878C-59F181E2543F}"/>
                  </a:ext>
                </a:extLst>
              </p:cNvPr>
              <p:cNvGrpSpPr/>
              <p:nvPr/>
            </p:nvGrpSpPr>
            <p:grpSpPr>
              <a:xfrm>
                <a:off x="2981226" y="5740171"/>
                <a:ext cx="5870958" cy="856588"/>
                <a:chOff x="2939657" y="5833482"/>
                <a:chExt cx="5870958" cy="856588"/>
              </a:xfrm>
            </p:grpSpPr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xmlns="" id="{133464C8-3D9E-5041-96A5-25C4BA614F41}"/>
                    </a:ext>
                  </a:extLst>
                </p:cNvPr>
                <p:cNvSpPr/>
                <p:nvPr/>
              </p:nvSpPr>
              <p:spPr>
                <a:xfrm>
                  <a:off x="3111928" y="5960433"/>
                  <a:ext cx="5698687" cy="673801"/>
                </a:xfrm>
                <a:custGeom>
                  <a:avLst/>
                  <a:gdLst>
                    <a:gd name="connsiteX0" fmla="*/ 1650077 w 5698687"/>
                    <a:gd name="connsiteY0" fmla="*/ 762 h 673801"/>
                    <a:gd name="connsiteX1" fmla="*/ 2349766 w 5698687"/>
                    <a:gd name="connsiteY1" fmla="*/ 762 h 673801"/>
                    <a:gd name="connsiteX2" fmla="*/ 2349766 w 5698687"/>
                    <a:gd name="connsiteY2" fmla="*/ 673799 h 673801"/>
                    <a:gd name="connsiteX3" fmla="*/ 1650077 w 5698687"/>
                    <a:gd name="connsiteY3" fmla="*/ 673799 h 673801"/>
                    <a:gd name="connsiteX4" fmla="*/ 1002872 w 5698687"/>
                    <a:gd name="connsiteY4" fmla="*/ 762 h 673801"/>
                    <a:gd name="connsiteX5" fmla="*/ 1648968 w 5698687"/>
                    <a:gd name="connsiteY5" fmla="*/ 762 h 673801"/>
                    <a:gd name="connsiteX6" fmla="*/ 1648968 w 5698687"/>
                    <a:gd name="connsiteY6" fmla="*/ 673799 h 673801"/>
                    <a:gd name="connsiteX7" fmla="*/ 1002872 w 5698687"/>
                    <a:gd name="connsiteY7" fmla="*/ 673799 h 673801"/>
                    <a:gd name="connsiteX8" fmla="*/ 501447 w 5698687"/>
                    <a:gd name="connsiteY8" fmla="*/ 762 h 673801"/>
                    <a:gd name="connsiteX9" fmla="*/ 1000653 w 5698687"/>
                    <a:gd name="connsiteY9" fmla="*/ 762 h 673801"/>
                    <a:gd name="connsiteX10" fmla="*/ 1000653 w 5698687"/>
                    <a:gd name="connsiteY10" fmla="*/ 673799 h 673801"/>
                    <a:gd name="connsiteX11" fmla="*/ 501447 w 5698687"/>
                    <a:gd name="connsiteY11" fmla="*/ 673799 h 673801"/>
                    <a:gd name="connsiteX12" fmla="*/ 0 w 5698687"/>
                    <a:gd name="connsiteY12" fmla="*/ 762 h 673801"/>
                    <a:gd name="connsiteX13" fmla="*/ 499206 w 5698687"/>
                    <a:gd name="connsiteY13" fmla="*/ 762 h 673801"/>
                    <a:gd name="connsiteX14" fmla="*/ 499206 w 5698687"/>
                    <a:gd name="connsiteY14" fmla="*/ 673799 h 673801"/>
                    <a:gd name="connsiteX15" fmla="*/ 0 w 5698687"/>
                    <a:gd name="connsiteY15" fmla="*/ 673799 h 673801"/>
                    <a:gd name="connsiteX16" fmla="*/ 3336373 w 5698687"/>
                    <a:gd name="connsiteY16" fmla="*/ 761 h 673801"/>
                    <a:gd name="connsiteX17" fmla="*/ 4944081 w 5698687"/>
                    <a:gd name="connsiteY17" fmla="*/ 761 h 673801"/>
                    <a:gd name="connsiteX18" fmla="*/ 4944081 w 5698687"/>
                    <a:gd name="connsiteY18" fmla="*/ 673037 h 673801"/>
                    <a:gd name="connsiteX19" fmla="*/ 4947898 w 5698687"/>
                    <a:gd name="connsiteY19" fmla="*/ 673037 h 673801"/>
                    <a:gd name="connsiteX20" fmla="*/ 4947898 w 5698687"/>
                    <a:gd name="connsiteY20" fmla="*/ 673798 h 673801"/>
                    <a:gd name="connsiteX21" fmla="*/ 3336373 w 5698687"/>
                    <a:gd name="connsiteY21" fmla="*/ 673798 h 673801"/>
                    <a:gd name="connsiteX22" fmla="*/ 3336373 w 5698687"/>
                    <a:gd name="connsiteY22" fmla="*/ 673801 h 673801"/>
                    <a:gd name="connsiteX23" fmla="*/ 2351984 w 5698687"/>
                    <a:gd name="connsiteY23" fmla="*/ 673801 h 673801"/>
                    <a:gd name="connsiteX24" fmla="*/ 2351984 w 5698687"/>
                    <a:gd name="connsiteY24" fmla="*/ 764 h 673801"/>
                    <a:gd name="connsiteX25" fmla="*/ 3336373 w 5698687"/>
                    <a:gd name="connsiteY25" fmla="*/ 764 h 673801"/>
                    <a:gd name="connsiteX26" fmla="*/ 4944081 w 5698687"/>
                    <a:gd name="connsiteY26" fmla="*/ 0 h 673801"/>
                    <a:gd name="connsiteX27" fmla="*/ 5698687 w 5698687"/>
                    <a:gd name="connsiteY27" fmla="*/ 0 h 673801"/>
                    <a:gd name="connsiteX28" fmla="*/ 5698687 w 5698687"/>
                    <a:gd name="connsiteY28" fmla="*/ 673037 h 673801"/>
                    <a:gd name="connsiteX29" fmla="*/ 4947898 w 5698687"/>
                    <a:gd name="connsiteY29" fmla="*/ 673037 h 673801"/>
                    <a:gd name="connsiteX30" fmla="*/ 4947898 w 5698687"/>
                    <a:gd name="connsiteY30" fmla="*/ 761 h 673801"/>
                    <a:gd name="connsiteX31" fmla="*/ 4944081 w 5698687"/>
                    <a:gd name="connsiteY31" fmla="*/ 761 h 673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698687" h="673801">
                      <a:moveTo>
                        <a:pt x="1650077" y="762"/>
                      </a:moveTo>
                      <a:lnTo>
                        <a:pt x="2349766" y="762"/>
                      </a:lnTo>
                      <a:lnTo>
                        <a:pt x="2349766" y="673799"/>
                      </a:lnTo>
                      <a:lnTo>
                        <a:pt x="1650077" y="673799"/>
                      </a:lnTo>
                      <a:close/>
                      <a:moveTo>
                        <a:pt x="1002872" y="762"/>
                      </a:moveTo>
                      <a:lnTo>
                        <a:pt x="1648968" y="762"/>
                      </a:lnTo>
                      <a:lnTo>
                        <a:pt x="1648968" y="673799"/>
                      </a:lnTo>
                      <a:lnTo>
                        <a:pt x="1002872" y="673799"/>
                      </a:lnTo>
                      <a:close/>
                      <a:moveTo>
                        <a:pt x="501447" y="762"/>
                      </a:moveTo>
                      <a:lnTo>
                        <a:pt x="1000653" y="762"/>
                      </a:lnTo>
                      <a:lnTo>
                        <a:pt x="1000653" y="673799"/>
                      </a:lnTo>
                      <a:lnTo>
                        <a:pt x="501447" y="673799"/>
                      </a:lnTo>
                      <a:close/>
                      <a:moveTo>
                        <a:pt x="0" y="762"/>
                      </a:moveTo>
                      <a:lnTo>
                        <a:pt x="499206" y="762"/>
                      </a:lnTo>
                      <a:lnTo>
                        <a:pt x="499206" y="673799"/>
                      </a:lnTo>
                      <a:lnTo>
                        <a:pt x="0" y="673799"/>
                      </a:lnTo>
                      <a:close/>
                      <a:moveTo>
                        <a:pt x="3336373" y="761"/>
                      </a:moveTo>
                      <a:lnTo>
                        <a:pt x="4944081" y="761"/>
                      </a:lnTo>
                      <a:lnTo>
                        <a:pt x="4944081" y="673037"/>
                      </a:lnTo>
                      <a:lnTo>
                        <a:pt x="4947898" y="673037"/>
                      </a:lnTo>
                      <a:lnTo>
                        <a:pt x="4947898" y="673798"/>
                      </a:lnTo>
                      <a:lnTo>
                        <a:pt x="3336373" y="673798"/>
                      </a:lnTo>
                      <a:lnTo>
                        <a:pt x="3336373" y="673801"/>
                      </a:lnTo>
                      <a:lnTo>
                        <a:pt x="2351984" y="673801"/>
                      </a:lnTo>
                      <a:lnTo>
                        <a:pt x="2351984" y="764"/>
                      </a:lnTo>
                      <a:lnTo>
                        <a:pt x="3336373" y="764"/>
                      </a:lnTo>
                      <a:close/>
                      <a:moveTo>
                        <a:pt x="4944081" y="0"/>
                      </a:moveTo>
                      <a:lnTo>
                        <a:pt x="5698687" y="0"/>
                      </a:lnTo>
                      <a:lnTo>
                        <a:pt x="5698687" y="673037"/>
                      </a:lnTo>
                      <a:lnTo>
                        <a:pt x="4947898" y="673037"/>
                      </a:lnTo>
                      <a:lnTo>
                        <a:pt x="4947898" y="761"/>
                      </a:lnTo>
                      <a:lnTo>
                        <a:pt x="4944081" y="761"/>
                      </a:lnTo>
                      <a:close/>
                    </a:path>
                  </a:pathLst>
                </a:custGeom>
                <a:noFill/>
                <a:ln>
                  <a:solidFill>
                    <a:srgbClr val="14627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xmlns="" id="{D942F53F-0C90-C74E-A732-A1515F445E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39657" y="5833482"/>
                  <a:ext cx="5864331" cy="856588"/>
                </a:xfrm>
                <a:prstGeom prst="rect">
                  <a:avLst/>
                </a:prstGeom>
              </p:spPr>
            </p:pic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xmlns="" id="{66752434-B0C0-3D40-BB89-065F7D9ABF44}"/>
                    </a:ext>
                  </a:extLst>
                </p:cNvPr>
                <p:cNvSpPr/>
                <p:nvPr/>
              </p:nvSpPr>
              <p:spPr>
                <a:xfrm>
                  <a:off x="5463912" y="5961197"/>
                  <a:ext cx="984389" cy="673037"/>
                </a:xfrm>
                <a:prstGeom prst="rect">
                  <a:avLst/>
                </a:prstGeom>
                <a:noFill/>
                <a:ln>
                  <a:solidFill>
                    <a:srgbClr val="14627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98D39F23-20B9-3144-981D-764942143D1E}"/>
                  </a:ext>
                </a:extLst>
              </p:cNvPr>
              <p:cNvSpPr/>
              <p:nvPr/>
            </p:nvSpPr>
            <p:spPr>
              <a:xfrm>
                <a:off x="3863711" y="6190827"/>
                <a:ext cx="152663" cy="153107"/>
              </a:xfrm>
              <a:prstGeom prst="ellipse">
                <a:avLst/>
              </a:prstGeom>
              <a:solidFill>
                <a:srgbClr val="E5BDD9"/>
              </a:solidFill>
              <a:ln>
                <a:solidFill>
                  <a:srgbClr val="E5BD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xmlns="" id="{CE9E94D4-B0CB-E64B-80DB-E98E81F71CC0}"/>
                  </a:ext>
                </a:extLst>
              </p:cNvPr>
              <p:cNvSpPr/>
              <p:nvPr/>
            </p:nvSpPr>
            <p:spPr>
              <a:xfrm>
                <a:off x="4422968" y="6236964"/>
                <a:ext cx="179511" cy="170609"/>
              </a:xfrm>
              <a:prstGeom prst="ellipse">
                <a:avLst/>
              </a:prstGeom>
              <a:solidFill>
                <a:srgbClr val="E5BDD9"/>
              </a:solidFill>
              <a:ln>
                <a:solidFill>
                  <a:srgbClr val="E5BD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xmlns="" id="{4F8F19EE-92B3-7143-8222-A87F5561B660}"/>
                  </a:ext>
                </a:extLst>
              </p:cNvPr>
              <p:cNvSpPr/>
              <p:nvPr/>
            </p:nvSpPr>
            <p:spPr>
              <a:xfrm>
                <a:off x="3925566" y="6279587"/>
                <a:ext cx="58049" cy="54894"/>
              </a:xfrm>
              <a:prstGeom prst="ellipse">
                <a:avLst/>
              </a:prstGeom>
              <a:solidFill>
                <a:srgbClr val="621760"/>
              </a:solidFill>
              <a:ln>
                <a:solidFill>
                  <a:srgbClr val="621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xmlns="" id="{DDD1CB13-9A23-884B-8C7B-BE29571A4FA5}"/>
                  </a:ext>
                </a:extLst>
              </p:cNvPr>
              <p:cNvSpPr/>
              <p:nvPr/>
            </p:nvSpPr>
            <p:spPr>
              <a:xfrm>
                <a:off x="4483465" y="6347308"/>
                <a:ext cx="58049" cy="54894"/>
              </a:xfrm>
              <a:prstGeom prst="ellipse">
                <a:avLst/>
              </a:prstGeom>
              <a:solidFill>
                <a:srgbClr val="621760"/>
              </a:solidFill>
              <a:ln>
                <a:solidFill>
                  <a:srgbClr val="621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Action Button: Custom 37">
              <a:hlinkClick r:id="rId7" action="ppaction://hlinksldjump" highlightClick="1"/>
              <a:extLst>
                <a:ext uri="{FF2B5EF4-FFF2-40B4-BE49-F238E27FC236}">
                  <a16:creationId xmlns:a16="http://schemas.microsoft.com/office/drawing/2014/main" xmlns="" id="{58A53B3D-1DEC-9740-B10B-5F010C5D296C}"/>
                </a:ext>
              </a:extLst>
            </p:cNvPr>
            <p:cNvSpPr/>
            <p:nvPr/>
          </p:nvSpPr>
          <p:spPr>
            <a:xfrm>
              <a:off x="4192100" y="5931772"/>
              <a:ext cx="591513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ction Button: Custom 38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xmlns="" id="{EC74CCA7-97B2-3045-9C71-FA2D731C31C3}"/>
                </a:ext>
              </a:extLst>
            </p:cNvPr>
            <p:cNvSpPr/>
            <p:nvPr/>
          </p:nvSpPr>
          <p:spPr>
            <a:xfrm>
              <a:off x="3189968" y="5931773"/>
              <a:ext cx="432714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ction Button: Custom 39">
              <a:hlinkClick r:id="rId9" action="ppaction://hlinksldjump" highlightClick="1"/>
              <a:extLst>
                <a:ext uri="{FF2B5EF4-FFF2-40B4-BE49-F238E27FC236}">
                  <a16:creationId xmlns:a16="http://schemas.microsoft.com/office/drawing/2014/main" xmlns="" id="{4226CBE1-CB59-944A-9AB3-F7FE3CDD4256}"/>
                </a:ext>
              </a:extLst>
            </p:cNvPr>
            <p:cNvSpPr/>
            <p:nvPr/>
          </p:nvSpPr>
          <p:spPr>
            <a:xfrm>
              <a:off x="3696633" y="5931774"/>
              <a:ext cx="432714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ction Button: Custom 40">
              <a:hlinkClick r:id="rId10" action="ppaction://hlinksldjump" highlightClick="1"/>
              <a:extLst>
                <a:ext uri="{FF2B5EF4-FFF2-40B4-BE49-F238E27FC236}">
                  <a16:creationId xmlns:a16="http://schemas.microsoft.com/office/drawing/2014/main" xmlns="" id="{B0D1248B-239E-724E-93A4-A8E2CF686A02}"/>
                </a:ext>
              </a:extLst>
            </p:cNvPr>
            <p:cNvSpPr/>
            <p:nvPr/>
          </p:nvSpPr>
          <p:spPr>
            <a:xfrm>
              <a:off x="4847172" y="5921522"/>
              <a:ext cx="591513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ction Button: Custom 41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C9827583-660E-3048-A256-A00040B0677B}"/>
                </a:ext>
              </a:extLst>
            </p:cNvPr>
            <p:cNvSpPr/>
            <p:nvPr/>
          </p:nvSpPr>
          <p:spPr>
            <a:xfrm>
              <a:off x="5528528" y="5915818"/>
              <a:ext cx="940668" cy="580953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Action Button: Custom 42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3AD31B0E-56EE-6743-9583-BFCDA45DF08B}"/>
                </a:ext>
              </a:extLst>
            </p:cNvPr>
            <p:cNvSpPr/>
            <p:nvPr/>
          </p:nvSpPr>
          <p:spPr>
            <a:xfrm>
              <a:off x="6519062" y="5915818"/>
              <a:ext cx="1548697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ction Button: Custom 43">
              <a:hlinkClick r:id="rId13" action="ppaction://hlinksldjump" highlightClick="1"/>
              <a:extLst>
                <a:ext uri="{FF2B5EF4-FFF2-40B4-BE49-F238E27FC236}">
                  <a16:creationId xmlns:a16="http://schemas.microsoft.com/office/drawing/2014/main" xmlns="" id="{12E32401-C36D-D64B-9EA7-CE457AC492DF}"/>
                </a:ext>
              </a:extLst>
            </p:cNvPr>
            <p:cNvSpPr/>
            <p:nvPr/>
          </p:nvSpPr>
          <p:spPr>
            <a:xfrm>
              <a:off x="8133850" y="5899801"/>
              <a:ext cx="708004" cy="59697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Left Arrow 52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xmlns="" id="{D11BA578-DA47-A044-A255-244932EAD20B}"/>
              </a:ext>
            </a:extLst>
          </p:cNvPr>
          <p:cNvSpPr/>
          <p:nvPr/>
        </p:nvSpPr>
        <p:spPr>
          <a:xfrm flipH="1">
            <a:off x="10851808" y="5740171"/>
            <a:ext cx="1161288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Diagnoses</a:t>
            </a:r>
          </a:p>
        </p:txBody>
      </p:sp>
      <p:sp>
        <p:nvSpPr>
          <p:cNvPr id="54" name="Left Arrow 53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xmlns="" id="{C047C942-D468-8943-BFB2-54CC3BADD7D9}"/>
              </a:ext>
            </a:extLst>
          </p:cNvPr>
          <p:cNvSpPr/>
          <p:nvPr/>
        </p:nvSpPr>
        <p:spPr>
          <a:xfrm>
            <a:off x="178904" y="5740172"/>
            <a:ext cx="1158342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Go Back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7C5E42B6-528D-3043-9B64-F22A3BE7008A}"/>
              </a:ext>
            </a:extLst>
          </p:cNvPr>
          <p:cNvSpPr txBox="1"/>
          <p:nvPr/>
        </p:nvSpPr>
        <p:spPr>
          <a:xfrm>
            <a:off x="3412950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A.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5ED787B5-81F6-8F41-A5B8-CBE3F7E47783}"/>
              </a:ext>
            </a:extLst>
          </p:cNvPr>
          <p:cNvSpPr txBox="1"/>
          <p:nvPr/>
        </p:nvSpPr>
        <p:spPr>
          <a:xfrm>
            <a:off x="3931991" y="6519290"/>
            <a:ext cx="342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B.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87504AF-7D27-BE4E-A6CB-B57AD5ACC871}"/>
              </a:ext>
            </a:extLst>
          </p:cNvPr>
          <p:cNvSpPr txBox="1"/>
          <p:nvPr/>
        </p:nvSpPr>
        <p:spPr>
          <a:xfrm>
            <a:off x="4473954" y="6519290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C.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01535BBC-9FC5-694E-82D2-67001D78A5F9}"/>
              </a:ext>
            </a:extLst>
          </p:cNvPr>
          <p:cNvSpPr txBox="1"/>
          <p:nvPr/>
        </p:nvSpPr>
        <p:spPr>
          <a:xfrm>
            <a:off x="5146889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D.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B56B6BD-7308-4D48-AF5E-82E9C0A0D04D}"/>
              </a:ext>
            </a:extLst>
          </p:cNvPr>
          <p:cNvSpPr txBox="1"/>
          <p:nvPr/>
        </p:nvSpPr>
        <p:spPr>
          <a:xfrm>
            <a:off x="6049052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E.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7AF7270D-C8AA-6744-BB0B-05DA186F2388}"/>
              </a:ext>
            </a:extLst>
          </p:cNvPr>
          <p:cNvSpPr txBox="1"/>
          <p:nvPr/>
        </p:nvSpPr>
        <p:spPr>
          <a:xfrm>
            <a:off x="7319858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F.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5461363-6E57-5943-9849-4CE71D41D7F2}"/>
              </a:ext>
            </a:extLst>
          </p:cNvPr>
          <p:cNvSpPr txBox="1"/>
          <p:nvPr/>
        </p:nvSpPr>
        <p:spPr>
          <a:xfrm>
            <a:off x="8494419" y="6521204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G.</a:t>
            </a:r>
          </a:p>
        </p:txBody>
      </p:sp>
      <p:sp>
        <p:nvSpPr>
          <p:cNvPr id="35" name="Action Button: Home 34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xmlns="" id="{4611B966-8831-694F-94C9-0EE49A1C99E5}"/>
              </a:ext>
            </a:extLst>
          </p:cNvPr>
          <p:cNvSpPr/>
          <p:nvPr/>
        </p:nvSpPr>
        <p:spPr>
          <a:xfrm>
            <a:off x="11423374" y="152400"/>
            <a:ext cx="560879" cy="496957"/>
          </a:xfrm>
          <a:prstGeom prst="actionButtonHome">
            <a:avLst/>
          </a:prstGeom>
          <a:solidFill>
            <a:srgbClr val="146278"/>
          </a:solidFill>
          <a:ln>
            <a:solidFill>
              <a:schemeClr val="bg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8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_Plaid-Digital_FINAL-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0" t="20876" r="39888" b="2893"/>
          <a:stretch>
            <a:fillRect/>
          </a:stretch>
        </p:blipFill>
        <p:spPr bwMode="auto">
          <a:xfrm rot="5400000">
            <a:off x="5065184" y="1394884"/>
            <a:ext cx="80433" cy="102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5664200"/>
            <a:ext cx="1539453" cy="981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8000" y="6549011"/>
            <a:ext cx="1684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www.cmu.edu/gelfand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2000" y="6549011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www.cmu.edu/bme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53404" y="492631"/>
            <a:ext cx="1076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educational resource for high school audiences was </a:t>
            </a:r>
            <a:r>
              <a:rPr lang="en-US" sz="2400" dirty="0" smtClean="0"/>
              <a:t>created as </a:t>
            </a:r>
            <a:r>
              <a:rPr lang="en-US" sz="2400" dirty="0"/>
              <a:t>a project by Carnegie Mellon </a:t>
            </a:r>
            <a:r>
              <a:rPr lang="en-US" sz="2400" dirty="0" smtClean="0"/>
              <a:t>student Meghan McGraw for </a:t>
            </a:r>
            <a:r>
              <a:rPr lang="en-US" sz="2400" dirty="0"/>
              <a:t>the course </a:t>
            </a:r>
            <a:r>
              <a:rPr lang="en-US" sz="2400" i="1" dirty="0"/>
              <a:t>Experiential Learning through Projects</a:t>
            </a:r>
            <a:r>
              <a:rPr lang="en-US" sz="2400" dirty="0"/>
              <a:t>, Section O, taught by Dr. Conrad Zapanta and </a:t>
            </a:r>
            <a:r>
              <a:rPr lang="en-US" sz="2400" dirty="0" smtClean="0"/>
              <a:t>Dr</a:t>
            </a:r>
            <a:r>
              <a:rPr lang="en-US" sz="2400" dirty="0"/>
              <a:t>. Judith Hallinen during the summer of 2020</a:t>
            </a:r>
            <a:r>
              <a:rPr lang="en-US" sz="2400" dirty="0" smtClean="0"/>
              <a:t>.  Claire Kenny, also a Carnegie Mellon student translated the original virtual lab into this interactive PowerPoint presentation.  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Click on the links on the next slide to get information and to begin the lab.  </a:t>
            </a:r>
          </a:p>
          <a:p>
            <a:endParaRPr lang="en-US" sz="2400" dirty="0"/>
          </a:p>
          <a:p>
            <a:r>
              <a:rPr lang="en-US" sz="2400" dirty="0" smtClean="0"/>
              <a:t>Note: sources for the information and images are included on slides at the end of this file.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324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27D3D63B-0165-0148-AFE2-24AE7E411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7226" y="1126429"/>
            <a:ext cx="531904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bg1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G. Corpus Albicans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If fertilization does not occur, luteinizing hormone (LH) levels fall and the corpus luteum involutes to form the corpus albicans that is filled with </a:t>
            </a:r>
            <a:r>
              <a:rPr lang="en-US" altLang="en-US" dirty="0">
                <a:solidFill>
                  <a:schemeClr val="accent6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fibrous tissue</a:t>
            </a:r>
            <a:r>
              <a:rPr lang="en-US" altLang="en-US" dirty="0">
                <a:solidFill>
                  <a:schemeClr val="bg1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chemeClr val="bg1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The secretory cells of the corpus luteum degenerate and are phagocytoses by macrophages. Over time, all that is left of the original egg is a small scar on the ovary.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Scroll over the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46278"/>
                </a:solidFill>
                <a:effectLst/>
                <a:latin typeface="Comic Sans MS" panose="030F0902030302020204" pitchFamily="66" charset="0"/>
              </a:rPr>
              <a:t>microscope image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to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 identify these features.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</a:endParaRPr>
          </a:p>
        </p:txBody>
      </p:sp>
      <p:pic>
        <p:nvPicPr>
          <p:cNvPr id="31746" name="Picture 2" descr="Image result for corpus albicans">
            <a:extLst>
              <a:ext uri="{FF2B5EF4-FFF2-40B4-BE49-F238E27FC236}">
                <a16:creationId xmlns:a16="http://schemas.microsoft.com/office/drawing/2014/main" xmlns="" id="{EE6AA2EA-0392-664E-A7BC-D19EF740CBD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044" y="760275"/>
            <a:ext cx="4663440" cy="4663440"/>
          </a:xfrm>
          <a:prstGeom prst="ellipse">
            <a:avLst/>
          </a:prstGeom>
          <a:noFill/>
          <a:effectLst>
            <a:glow rad="6858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hlinkClick r:id="rId4" action="ppaction://hlinksldjump" highlightClick="1"/>
            <a:hlinkHover r:id="rId5" action="ppaction://hlinksldjump"/>
            <a:extLst>
              <a:ext uri="{FF2B5EF4-FFF2-40B4-BE49-F238E27FC236}">
                <a16:creationId xmlns:a16="http://schemas.microsoft.com/office/drawing/2014/main" xmlns="" id="{4480E190-69B3-D248-B943-A6D833614E41}"/>
              </a:ext>
            </a:extLst>
          </p:cNvPr>
          <p:cNvSpPr/>
          <p:nvPr/>
        </p:nvSpPr>
        <p:spPr>
          <a:xfrm>
            <a:off x="1177134" y="767099"/>
            <a:ext cx="4647259" cy="46889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mirror, hand glass, spectacles&#10;&#10;Description automatically generated">
            <a:extLst>
              <a:ext uri="{FF2B5EF4-FFF2-40B4-BE49-F238E27FC236}">
                <a16:creationId xmlns:a16="http://schemas.microsoft.com/office/drawing/2014/main" xmlns="" id="{AA48E8F1-E0FD-3542-BD83-0DC31C8EBF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4093" y="945933"/>
            <a:ext cx="770690" cy="726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53F588F-6752-A343-8179-1C630AF17E7F}"/>
              </a:ext>
            </a:extLst>
          </p:cNvPr>
          <p:cNvSpPr txBox="1"/>
          <p:nvPr/>
        </p:nvSpPr>
        <p:spPr>
          <a:xfrm>
            <a:off x="11445396" y="629470"/>
            <a:ext cx="56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mic Sans MS" panose="030F0902030302020204" pitchFamily="66" charset="0"/>
              </a:rPr>
              <a:t>Home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1A02FE6-644B-284D-8A5E-85CC6E714BF2}"/>
              </a:ext>
            </a:extLst>
          </p:cNvPr>
          <p:cNvGrpSpPr/>
          <p:nvPr/>
        </p:nvGrpSpPr>
        <p:grpSpPr>
          <a:xfrm>
            <a:off x="3159048" y="5740171"/>
            <a:ext cx="5870958" cy="856588"/>
            <a:chOff x="2981226" y="5740171"/>
            <a:chExt cx="5870958" cy="85658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7C2FDAC4-33AF-184E-9FF0-9C62BED0E5AF}"/>
                </a:ext>
              </a:extLst>
            </p:cNvPr>
            <p:cNvGrpSpPr/>
            <p:nvPr/>
          </p:nvGrpSpPr>
          <p:grpSpPr>
            <a:xfrm>
              <a:off x="2981226" y="5740171"/>
              <a:ext cx="5870958" cy="856588"/>
              <a:chOff x="2981226" y="5740171"/>
              <a:chExt cx="5870958" cy="856588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xmlns="" id="{B535832A-61ED-BE40-ACDE-EA273FEEC092}"/>
                  </a:ext>
                </a:extLst>
              </p:cNvPr>
              <p:cNvGrpSpPr/>
              <p:nvPr/>
            </p:nvGrpSpPr>
            <p:grpSpPr>
              <a:xfrm>
                <a:off x="2981226" y="5740171"/>
                <a:ext cx="5870958" cy="856588"/>
                <a:chOff x="2939657" y="5833482"/>
                <a:chExt cx="5870958" cy="856588"/>
              </a:xfrm>
            </p:grpSpPr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xmlns="" id="{4134BF07-4805-F243-A285-CD12FC0849B2}"/>
                    </a:ext>
                  </a:extLst>
                </p:cNvPr>
                <p:cNvSpPr/>
                <p:nvPr/>
              </p:nvSpPr>
              <p:spPr>
                <a:xfrm>
                  <a:off x="3111928" y="5960433"/>
                  <a:ext cx="5698687" cy="673801"/>
                </a:xfrm>
                <a:custGeom>
                  <a:avLst/>
                  <a:gdLst>
                    <a:gd name="connsiteX0" fmla="*/ 1650077 w 5698687"/>
                    <a:gd name="connsiteY0" fmla="*/ 762 h 673801"/>
                    <a:gd name="connsiteX1" fmla="*/ 2349766 w 5698687"/>
                    <a:gd name="connsiteY1" fmla="*/ 762 h 673801"/>
                    <a:gd name="connsiteX2" fmla="*/ 2349766 w 5698687"/>
                    <a:gd name="connsiteY2" fmla="*/ 673799 h 673801"/>
                    <a:gd name="connsiteX3" fmla="*/ 1650077 w 5698687"/>
                    <a:gd name="connsiteY3" fmla="*/ 673799 h 673801"/>
                    <a:gd name="connsiteX4" fmla="*/ 1002872 w 5698687"/>
                    <a:gd name="connsiteY4" fmla="*/ 762 h 673801"/>
                    <a:gd name="connsiteX5" fmla="*/ 1648968 w 5698687"/>
                    <a:gd name="connsiteY5" fmla="*/ 762 h 673801"/>
                    <a:gd name="connsiteX6" fmla="*/ 1648968 w 5698687"/>
                    <a:gd name="connsiteY6" fmla="*/ 673799 h 673801"/>
                    <a:gd name="connsiteX7" fmla="*/ 1002872 w 5698687"/>
                    <a:gd name="connsiteY7" fmla="*/ 673799 h 673801"/>
                    <a:gd name="connsiteX8" fmla="*/ 501447 w 5698687"/>
                    <a:gd name="connsiteY8" fmla="*/ 762 h 673801"/>
                    <a:gd name="connsiteX9" fmla="*/ 1000653 w 5698687"/>
                    <a:gd name="connsiteY9" fmla="*/ 762 h 673801"/>
                    <a:gd name="connsiteX10" fmla="*/ 1000653 w 5698687"/>
                    <a:gd name="connsiteY10" fmla="*/ 673799 h 673801"/>
                    <a:gd name="connsiteX11" fmla="*/ 501447 w 5698687"/>
                    <a:gd name="connsiteY11" fmla="*/ 673799 h 673801"/>
                    <a:gd name="connsiteX12" fmla="*/ 0 w 5698687"/>
                    <a:gd name="connsiteY12" fmla="*/ 762 h 673801"/>
                    <a:gd name="connsiteX13" fmla="*/ 499206 w 5698687"/>
                    <a:gd name="connsiteY13" fmla="*/ 762 h 673801"/>
                    <a:gd name="connsiteX14" fmla="*/ 499206 w 5698687"/>
                    <a:gd name="connsiteY14" fmla="*/ 673799 h 673801"/>
                    <a:gd name="connsiteX15" fmla="*/ 0 w 5698687"/>
                    <a:gd name="connsiteY15" fmla="*/ 673799 h 673801"/>
                    <a:gd name="connsiteX16" fmla="*/ 3336373 w 5698687"/>
                    <a:gd name="connsiteY16" fmla="*/ 761 h 673801"/>
                    <a:gd name="connsiteX17" fmla="*/ 4944081 w 5698687"/>
                    <a:gd name="connsiteY17" fmla="*/ 761 h 673801"/>
                    <a:gd name="connsiteX18" fmla="*/ 4944081 w 5698687"/>
                    <a:gd name="connsiteY18" fmla="*/ 673037 h 673801"/>
                    <a:gd name="connsiteX19" fmla="*/ 4947898 w 5698687"/>
                    <a:gd name="connsiteY19" fmla="*/ 673037 h 673801"/>
                    <a:gd name="connsiteX20" fmla="*/ 4947898 w 5698687"/>
                    <a:gd name="connsiteY20" fmla="*/ 673798 h 673801"/>
                    <a:gd name="connsiteX21" fmla="*/ 3336373 w 5698687"/>
                    <a:gd name="connsiteY21" fmla="*/ 673798 h 673801"/>
                    <a:gd name="connsiteX22" fmla="*/ 3336373 w 5698687"/>
                    <a:gd name="connsiteY22" fmla="*/ 673801 h 673801"/>
                    <a:gd name="connsiteX23" fmla="*/ 2351984 w 5698687"/>
                    <a:gd name="connsiteY23" fmla="*/ 673801 h 673801"/>
                    <a:gd name="connsiteX24" fmla="*/ 2351984 w 5698687"/>
                    <a:gd name="connsiteY24" fmla="*/ 764 h 673801"/>
                    <a:gd name="connsiteX25" fmla="*/ 3336373 w 5698687"/>
                    <a:gd name="connsiteY25" fmla="*/ 764 h 673801"/>
                    <a:gd name="connsiteX26" fmla="*/ 4944081 w 5698687"/>
                    <a:gd name="connsiteY26" fmla="*/ 0 h 673801"/>
                    <a:gd name="connsiteX27" fmla="*/ 5698687 w 5698687"/>
                    <a:gd name="connsiteY27" fmla="*/ 0 h 673801"/>
                    <a:gd name="connsiteX28" fmla="*/ 5698687 w 5698687"/>
                    <a:gd name="connsiteY28" fmla="*/ 673037 h 673801"/>
                    <a:gd name="connsiteX29" fmla="*/ 4947898 w 5698687"/>
                    <a:gd name="connsiteY29" fmla="*/ 673037 h 673801"/>
                    <a:gd name="connsiteX30" fmla="*/ 4947898 w 5698687"/>
                    <a:gd name="connsiteY30" fmla="*/ 761 h 673801"/>
                    <a:gd name="connsiteX31" fmla="*/ 4944081 w 5698687"/>
                    <a:gd name="connsiteY31" fmla="*/ 761 h 673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698687" h="673801">
                      <a:moveTo>
                        <a:pt x="1650077" y="762"/>
                      </a:moveTo>
                      <a:lnTo>
                        <a:pt x="2349766" y="762"/>
                      </a:lnTo>
                      <a:lnTo>
                        <a:pt x="2349766" y="673799"/>
                      </a:lnTo>
                      <a:lnTo>
                        <a:pt x="1650077" y="673799"/>
                      </a:lnTo>
                      <a:close/>
                      <a:moveTo>
                        <a:pt x="1002872" y="762"/>
                      </a:moveTo>
                      <a:lnTo>
                        <a:pt x="1648968" y="762"/>
                      </a:lnTo>
                      <a:lnTo>
                        <a:pt x="1648968" y="673799"/>
                      </a:lnTo>
                      <a:lnTo>
                        <a:pt x="1002872" y="673799"/>
                      </a:lnTo>
                      <a:close/>
                      <a:moveTo>
                        <a:pt x="501447" y="762"/>
                      </a:moveTo>
                      <a:lnTo>
                        <a:pt x="1000653" y="762"/>
                      </a:lnTo>
                      <a:lnTo>
                        <a:pt x="1000653" y="673799"/>
                      </a:lnTo>
                      <a:lnTo>
                        <a:pt x="501447" y="673799"/>
                      </a:lnTo>
                      <a:close/>
                      <a:moveTo>
                        <a:pt x="0" y="762"/>
                      </a:moveTo>
                      <a:lnTo>
                        <a:pt x="499206" y="762"/>
                      </a:lnTo>
                      <a:lnTo>
                        <a:pt x="499206" y="673799"/>
                      </a:lnTo>
                      <a:lnTo>
                        <a:pt x="0" y="673799"/>
                      </a:lnTo>
                      <a:close/>
                      <a:moveTo>
                        <a:pt x="3336373" y="761"/>
                      </a:moveTo>
                      <a:lnTo>
                        <a:pt x="4944081" y="761"/>
                      </a:lnTo>
                      <a:lnTo>
                        <a:pt x="4944081" y="673037"/>
                      </a:lnTo>
                      <a:lnTo>
                        <a:pt x="4947898" y="673037"/>
                      </a:lnTo>
                      <a:lnTo>
                        <a:pt x="4947898" y="673798"/>
                      </a:lnTo>
                      <a:lnTo>
                        <a:pt x="3336373" y="673798"/>
                      </a:lnTo>
                      <a:lnTo>
                        <a:pt x="3336373" y="673801"/>
                      </a:lnTo>
                      <a:lnTo>
                        <a:pt x="2351984" y="673801"/>
                      </a:lnTo>
                      <a:lnTo>
                        <a:pt x="2351984" y="764"/>
                      </a:lnTo>
                      <a:lnTo>
                        <a:pt x="3336373" y="764"/>
                      </a:lnTo>
                      <a:close/>
                      <a:moveTo>
                        <a:pt x="4944081" y="0"/>
                      </a:moveTo>
                      <a:lnTo>
                        <a:pt x="5698687" y="0"/>
                      </a:lnTo>
                      <a:lnTo>
                        <a:pt x="5698687" y="673037"/>
                      </a:lnTo>
                      <a:lnTo>
                        <a:pt x="4947898" y="673037"/>
                      </a:lnTo>
                      <a:lnTo>
                        <a:pt x="4947898" y="761"/>
                      </a:lnTo>
                      <a:lnTo>
                        <a:pt x="4944081" y="761"/>
                      </a:lnTo>
                      <a:close/>
                    </a:path>
                  </a:pathLst>
                </a:custGeom>
                <a:noFill/>
                <a:ln>
                  <a:solidFill>
                    <a:srgbClr val="14627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xmlns="" id="{E85AA8BB-0CDE-E346-8525-C1A263FE4E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39657" y="5833482"/>
                  <a:ext cx="5864331" cy="856588"/>
                </a:xfrm>
                <a:prstGeom prst="rect">
                  <a:avLst/>
                </a:prstGeom>
              </p:spPr>
            </p:pic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xmlns="" id="{57275D69-5828-E841-9D7B-0DAD8B85D1C1}"/>
                    </a:ext>
                  </a:extLst>
                </p:cNvPr>
                <p:cNvSpPr/>
                <p:nvPr/>
              </p:nvSpPr>
              <p:spPr>
                <a:xfrm>
                  <a:off x="5463912" y="5961197"/>
                  <a:ext cx="984389" cy="673037"/>
                </a:xfrm>
                <a:prstGeom prst="rect">
                  <a:avLst/>
                </a:prstGeom>
                <a:noFill/>
                <a:ln>
                  <a:solidFill>
                    <a:srgbClr val="14627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8EEE5F42-50AD-B644-B001-4D128AEDCF30}"/>
                  </a:ext>
                </a:extLst>
              </p:cNvPr>
              <p:cNvSpPr/>
              <p:nvPr/>
            </p:nvSpPr>
            <p:spPr>
              <a:xfrm>
                <a:off x="3863711" y="6190827"/>
                <a:ext cx="152663" cy="153107"/>
              </a:xfrm>
              <a:prstGeom prst="ellipse">
                <a:avLst/>
              </a:prstGeom>
              <a:solidFill>
                <a:srgbClr val="E5BDD9"/>
              </a:solidFill>
              <a:ln>
                <a:solidFill>
                  <a:srgbClr val="E5BD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xmlns="" id="{D4F46E41-C977-A341-B7FC-A883157A8288}"/>
                  </a:ext>
                </a:extLst>
              </p:cNvPr>
              <p:cNvSpPr/>
              <p:nvPr/>
            </p:nvSpPr>
            <p:spPr>
              <a:xfrm>
                <a:off x="4422968" y="6236964"/>
                <a:ext cx="179511" cy="170609"/>
              </a:xfrm>
              <a:prstGeom prst="ellipse">
                <a:avLst/>
              </a:prstGeom>
              <a:solidFill>
                <a:srgbClr val="E5BDD9"/>
              </a:solidFill>
              <a:ln>
                <a:solidFill>
                  <a:srgbClr val="E5BD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xmlns="" id="{1C6F9C5D-82A0-B843-BFEC-8BFBDF9ED9AF}"/>
                  </a:ext>
                </a:extLst>
              </p:cNvPr>
              <p:cNvSpPr/>
              <p:nvPr/>
            </p:nvSpPr>
            <p:spPr>
              <a:xfrm>
                <a:off x="3925566" y="6279587"/>
                <a:ext cx="58049" cy="54894"/>
              </a:xfrm>
              <a:prstGeom prst="ellipse">
                <a:avLst/>
              </a:prstGeom>
              <a:solidFill>
                <a:srgbClr val="621760"/>
              </a:solidFill>
              <a:ln>
                <a:solidFill>
                  <a:srgbClr val="621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xmlns="" id="{0CBC9192-AD63-DA4A-ABDE-278B39F86DDB}"/>
                  </a:ext>
                </a:extLst>
              </p:cNvPr>
              <p:cNvSpPr/>
              <p:nvPr/>
            </p:nvSpPr>
            <p:spPr>
              <a:xfrm>
                <a:off x="4483465" y="6347308"/>
                <a:ext cx="58049" cy="54894"/>
              </a:xfrm>
              <a:prstGeom prst="ellipse">
                <a:avLst/>
              </a:prstGeom>
              <a:solidFill>
                <a:srgbClr val="621760"/>
              </a:solidFill>
              <a:ln>
                <a:solidFill>
                  <a:srgbClr val="621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Action Button: Custom 37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xmlns="" id="{328F9522-EC07-DF47-80EB-FEAABF121B62}"/>
                </a:ext>
              </a:extLst>
            </p:cNvPr>
            <p:cNvSpPr/>
            <p:nvPr/>
          </p:nvSpPr>
          <p:spPr>
            <a:xfrm>
              <a:off x="4192100" y="5931772"/>
              <a:ext cx="591513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ction Button: Custom 38">
              <a:hlinkClick r:id="rId9" action="ppaction://hlinksldjump" highlightClick="1"/>
              <a:extLst>
                <a:ext uri="{FF2B5EF4-FFF2-40B4-BE49-F238E27FC236}">
                  <a16:creationId xmlns:a16="http://schemas.microsoft.com/office/drawing/2014/main" xmlns="" id="{24694DA0-ABCE-3A47-9B40-3558C3BB595B}"/>
                </a:ext>
              </a:extLst>
            </p:cNvPr>
            <p:cNvSpPr/>
            <p:nvPr/>
          </p:nvSpPr>
          <p:spPr>
            <a:xfrm>
              <a:off x="3189968" y="5931773"/>
              <a:ext cx="432714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ction Button: Custom 39">
              <a:hlinkClick r:id="rId10" action="ppaction://hlinksldjump" highlightClick="1"/>
              <a:extLst>
                <a:ext uri="{FF2B5EF4-FFF2-40B4-BE49-F238E27FC236}">
                  <a16:creationId xmlns:a16="http://schemas.microsoft.com/office/drawing/2014/main" xmlns="" id="{5DC3192F-C39D-5247-96BD-EDD7372C747B}"/>
                </a:ext>
              </a:extLst>
            </p:cNvPr>
            <p:cNvSpPr/>
            <p:nvPr/>
          </p:nvSpPr>
          <p:spPr>
            <a:xfrm>
              <a:off x="3696633" y="5931774"/>
              <a:ext cx="432714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ction Button: Custom 40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9E11D7E1-440F-524B-9DC1-D9C3425B7BF2}"/>
                </a:ext>
              </a:extLst>
            </p:cNvPr>
            <p:cNvSpPr/>
            <p:nvPr/>
          </p:nvSpPr>
          <p:spPr>
            <a:xfrm>
              <a:off x="4847172" y="5921522"/>
              <a:ext cx="591513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ction Button: Custom 41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D1EF272A-0D70-3E44-8549-22426AE340E5}"/>
                </a:ext>
              </a:extLst>
            </p:cNvPr>
            <p:cNvSpPr/>
            <p:nvPr/>
          </p:nvSpPr>
          <p:spPr>
            <a:xfrm>
              <a:off x="5528528" y="5915818"/>
              <a:ext cx="940668" cy="580953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Action Button: Custom 42">
              <a:hlinkClick r:id="rId13" action="ppaction://hlinksldjump" highlightClick="1"/>
              <a:extLst>
                <a:ext uri="{FF2B5EF4-FFF2-40B4-BE49-F238E27FC236}">
                  <a16:creationId xmlns:a16="http://schemas.microsoft.com/office/drawing/2014/main" xmlns="" id="{0AFA4D9A-1E0E-0347-AB6A-98645EE18E59}"/>
                </a:ext>
              </a:extLst>
            </p:cNvPr>
            <p:cNvSpPr/>
            <p:nvPr/>
          </p:nvSpPr>
          <p:spPr>
            <a:xfrm>
              <a:off x="6519062" y="5915818"/>
              <a:ext cx="1548697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ction Button: Custom 43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9141A3BE-FFD3-DF41-9A3F-6C1069EE73DD}"/>
                </a:ext>
              </a:extLst>
            </p:cNvPr>
            <p:cNvSpPr/>
            <p:nvPr/>
          </p:nvSpPr>
          <p:spPr>
            <a:xfrm>
              <a:off x="8133850" y="5899801"/>
              <a:ext cx="708004" cy="59697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Left Arrow 54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xmlns="" id="{139D5CA4-EC5C-5747-BF66-85D259D1AEA0}"/>
              </a:ext>
            </a:extLst>
          </p:cNvPr>
          <p:cNvSpPr/>
          <p:nvPr/>
        </p:nvSpPr>
        <p:spPr>
          <a:xfrm flipH="1">
            <a:off x="10851808" y="5740171"/>
            <a:ext cx="1161288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Diagnoses</a:t>
            </a:r>
          </a:p>
        </p:txBody>
      </p:sp>
      <p:sp>
        <p:nvSpPr>
          <p:cNvPr id="56" name="Left Arrow 5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xmlns="" id="{9FC2196A-64B6-0A4D-88A3-A5016A663AAF}"/>
              </a:ext>
            </a:extLst>
          </p:cNvPr>
          <p:cNvSpPr/>
          <p:nvPr/>
        </p:nvSpPr>
        <p:spPr>
          <a:xfrm>
            <a:off x="178904" y="5740172"/>
            <a:ext cx="1158342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Go Back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37F39E1D-6B91-3E49-8328-4F3F1AB52ABC}"/>
              </a:ext>
            </a:extLst>
          </p:cNvPr>
          <p:cNvSpPr txBox="1"/>
          <p:nvPr/>
        </p:nvSpPr>
        <p:spPr>
          <a:xfrm>
            <a:off x="3412950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A.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37F3FFD1-9FFC-E04E-BADC-2A3EE749D7DE}"/>
              </a:ext>
            </a:extLst>
          </p:cNvPr>
          <p:cNvSpPr txBox="1"/>
          <p:nvPr/>
        </p:nvSpPr>
        <p:spPr>
          <a:xfrm>
            <a:off x="3931991" y="6519290"/>
            <a:ext cx="342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B.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858A5FC-6DF1-2A4B-A4F1-D4CB8A7749D4}"/>
              </a:ext>
            </a:extLst>
          </p:cNvPr>
          <p:cNvSpPr txBox="1"/>
          <p:nvPr/>
        </p:nvSpPr>
        <p:spPr>
          <a:xfrm>
            <a:off x="4473954" y="6519290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C.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F17260BB-1A3C-4B42-881E-8173AAC1C947}"/>
              </a:ext>
            </a:extLst>
          </p:cNvPr>
          <p:cNvSpPr txBox="1"/>
          <p:nvPr/>
        </p:nvSpPr>
        <p:spPr>
          <a:xfrm>
            <a:off x="5146889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D.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3BA4FD21-CEBB-F349-B0B2-038728D8BB12}"/>
              </a:ext>
            </a:extLst>
          </p:cNvPr>
          <p:cNvSpPr txBox="1"/>
          <p:nvPr/>
        </p:nvSpPr>
        <p:spPr>
          <a:xfrm>
            <a:off x="6049052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E.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2D5B0F7-FC2D-6F4B-9162-17B8C4F656E4}"/>
              </a:ext>
            </a:extLst>
          </p:cNvPr>
          <p:cNvSpPr txBox="1"/>
          <p:nvPr/>
        </p:nvSpPr>
        <p:spPr>
          <a:xfrm>
            <a:off x="7319858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F.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22ACFB1-C378-4E4D-9C7E-A409B17343AE}"/>
              </a:ext>
            </a:extLst>
          </p:cNvPr>
          <p:cNvSpPr txBox="1"/>
          <p:nvPr/>
        </p:nvSpPr>
        <p:spPr>
          <a:xfrm>
            <a:off x="8494419" y="6521204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G.</a:t>
            </a:r>
          </a:p>
        </p:txBody>
      </p:sp>
      <p:sp>
        <p:nvSpPr>
          <p:cNvPr id="34" name="Action Button: Home 33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xmlns="" id="{4611B966-8831-694F-94C9-0EE49A1C99E5}"/>
              </a:ext>
            </a:extLst>
          </p:cNvPr>
          <p:cNvSpPr/>
          <p:nvPr/>
        </p:nvSpPr>
        <p:spPr>
          <a:xfrm>
            <a:off x="11423374" y="152400"/>
            <a:ext cx="560879" cy="496957"/>
          </a:xfrm>
          <a:prstGeom prst="actionButtonHome">
            <a:avLst/>
          </a:prstGeom>
          <a:solidFill>
            <a:srgbClr val="146278"/>
          </a:solidFill>
          <a:ln>
            <a:solidFill>
              <a:schemeClr val="bg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08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eft Arrow 3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AF1A9831-C002-5C48-B61F-F78911F414CF}"/>
              </a:ext>
            </a:extLst>
          </p:cNvPr>
          <p:cNvSpPr/>
          <p:nvPr/>
        </p:nvSpPr>
        <p:spPr>
          <a:xfrm flipH="1">
            <a:off x="10851808" y="5740171"/>
            <a:ext cx="1161288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Diagnoses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27D3D63B-0165-0148-AFE2-24AE7E411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7226" y="1126429"/>
            <a:ext cx="531904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bg1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G. Corpus Albicans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If fertilization does not occur, luteinizing hormone (LH) levels fall and the corpus luteum involutes to form the corpus albicans that is filled with </a:t>
            </a:r>
            <a:r>
              <a:rPr lang="en-US" altLang="en-US" dirty="0">
                <a:solidFill>
                  <a:schemeClr val="accent6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fibrous tissue</a:t>
            </a:r>
            <a:r>
              <a:rPr lang="en-US" altLang="en-US" dirty="0">
                <a:solidFill>
                  <a:schemeClr val="bg1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chemeClr val="bg1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The secretory cells of the corpus luteum degenerate and are phagocytoses by macrophages. Over time, all that is left of the original egg is a small scar on the ovary.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Scroll over the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46278"/>
                </a:solidFill>
                <a:effectLst/>
                <a:latin typeface="Comic Sans MS" panose="030F0902030302020204" pitchFamily="66" charset="0"/>
              </a:rPr>
              <a:t>microscope image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to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 identify these features.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</a:endParaRPr>
          </a:p>
        </p:txBody>
      </p:sp>
      <p:sp>
        <p:nvSpPr>
          <p:cNvPr id="8" name="Left Arrow 7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xmlns="" id="{EC446595-C3B3-604C-B0F4-925EBFF27BB1}"/>
              </a:ext>
            </a:extLst>
          </p:cNvPr>
          <p:cNvSpPr/>
          <p:nvPr/>
        </p:nvSpPr>
        <p:spPr>
          <a:xfrm>
            <a:off x="178904" y="5740172"/>
            <a:ext cx="1158342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Go Back</a:t>
            </a:r>
          </a:p>
        </p:txBody>
      </p:sp>
      <p:pic>
        <p:nvPicPr>
          <p:cNvPr id="31746" name="Picture 2" descr="Image result for corpus albicans">
            <a:extLst>
              <a:ext uri="{FF2B5EF4-FFF2-40B4-BE49-F238E27FC236}">
                <a16:creationId xmlns:a16="http://schemas.microsoft.com/office/drawing/2014/main" xmlns="" id="{EE6AA2EA-0392-664E-A7BC-D19EF740CBDD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044" y="760275"/>
            <a:ext cx="4663440" cy="4663440"/>
          </a:xfrm>
          <a:prstGeom prst="ellipse">
            <a:avLst/>
          </a:prstGeom>
          <a:noFill/>
          <a:effectLst>
            <a:glow rad="6858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0C57AFC-D642-F04D-8553-06BFA98F0703}"/>
              </a:ext>
            </a:extLst>
          </p:cNvPr>
          <p:cNvSpPr/>
          <p:nvPr/>
        </p:nvSpPr>
        <p:spPr>
          <a:xfrm rot="542251">
            <a:off x="2689332" y="1109744"/>
            <a:ext cx="3114589" cy="4127152"/>
          </a:xfrm>
          <a:custGeom>
            <a:avLst/>
            <a:gdLst>
              <a:gd name="connsiteX0" fmla="*/ 0 w 2436819"/>
              <a:gd name="connsiteY0" fmla="*/ 2041000 h 4081999"/>
              <a:gd name="connsiteX1" fmla="*/ 1218410 w 2436819"/>
              <a:gd name="connsiteY1" fmla="*/ 0 h 4081999"/>
              <a:gd name="connsiteX2" fmla="*/ 2436820 w 2436819"/>
              <a:gd name="connsiteY2" fmla="*/ 2041000 h 4081999"/>
              <a:gd name="connsiteX3" fmla="*/ 1218410 w 2436819"/>
              <a:gd name="connsiteY3" fmla="*/ 4082000 h 4081999"/>
              <a:gd name="connsiteX4" fmla="*/ 0 w 2436819"/>
              <a:gd name="connsiteY4" fmla="*/ 2041000 h 4081999"/>
              <a:gd name="connsiteX0" fmla="*/ 0 w 3097036"/>
              <a:gd name="connsiteY0" fmla="*/ 2042023 h 4084337"/>
              <a:gd name="connsiteX1" fmla="*/ 1218410 w 3097036"/>
              <a:gd name="connsiteY1" fmla="*/ 1023 h 4084337"/>
              <a:gd name="connsiteX2" fmla="*/ 3097036 w 3097036"/>
              <a:gd name="connsiteY2" fmla="*/ 2261676 h 4084337"/>
              <a:gd name="connsiteX3" fmla="*/ 1218410 w 3097036"/>
              <a:gd name="connsiteY3" fmla="*/ 4083023 h 4084337"/>
              <a:gd name="connsiteX4" fmla="*/ 0 w 3097036"/>
              <a:gd name="connsiteY4" fmla="*/ 2042023 h 4084337"/>
              <a:gd name="connsiteX0" fmla="*/ 0 w 3097036"/>
              <a:gd name="connsiteY0" fmla="*/ 2042023 h 4083644"/>
              <a:gd name="connsiteX1" fmla="*/ 1218410 w 3097036"/>
              <a:gd name="connsiteY1" fmla="*/ 1023 h 4083644"/>
              <a:gd name="connsiteX2" fmla="*/ 3097036 w 3097036"/>
              <a:gd name="connsiteY2" fmla="*/ 2261676 h 4083644"/>
              <a:gd name="connsiteX3" fmla="*/ 1218410 w 3097036"/>
              <a:gd name="connsiteY3" fmla="*/ 4083023 h 4083644"/>
              <a:gd name="connsiteX4" fmla="*/ 0 w 3097036"/>
              <a:gd name="connsiteY4" fmla="*/ 2042023 h 4083644"/>
              <a:gd name="connsiteX0" fmla="*/ 0 w 2949893"/>
              <a:gd name="connsiteY0" fmla="*/ 2047409 h 4093562"/>
              <a:gd name="connsiteX1" fmla="*/ 1218410 w 2949893"/>
              <a:gd name="connsiteY1" fmla="*/ 6409 h 4093562"/>
              <a:gd name="connsiteX2" fmla="*/ 2949893 w 2949893"/>
              <a:gd name="connsiteY2" fmla="*/ 2627154 h 4093562"/>
              <a:gd name="connsiteX3" fmla="*/ 1218410 w 2949893"/>
              <a:gd name="connsiteY3" fmla="*/ 4088409 h 4093562"/>
              <a:gd name="connsiteX4" fmla="*/ 0 w 2949893"/>
              <a:gd name="connsiteY4" fmla="*/ 2047409 h 4093562"/>
              <a:gd name="connsiteX0" fmla="*/ 0 w 2949893"/>
              <a:gd name="connsiteY0" fmla="*/ 2047409 h 4091999"/>
              <a:gd name="connsiteX1" fmla="*/ 1218410 w 2949893"/>
              <a:gd name="connsiteY1" fmla="*/ 6409 h 4091999"/>
              <a:gd name="connsiteX2" fmla="*/ 2949893 w 2949893"/>
              <a:gd name="connsiteY2" fmla="*/ 2627154 h 4091999"/>
              <a:gd name="connsiteX3" fmla="*/ 1218410 w 2949893"/>
              <a:gd name="connsiteY3" fmla="*/ 4088409 h 4091999"/>
              <a:gd name="connsiteX4" fmla="*/ 0 w 2949893"/>
              <a:gd name="connsiteY4" fmla="*/ 2047409 h 4091999"/>
              <a:gd name="connsiteX0" fmla="*/ 0 w 3087527"/>
              <a:gd name="connsiteY0" fmla="*/ 2047409 h 4091999"/>
              <a:gd name="connsiteX1" fmla="*/ 1218410 w 3087527"/>
              <a:gd name="connsiteY1" fmla="*/ 6409 h 4091999"/>
              <a:gd name="connsiteX2" fmla="*/ 2949893 w 3087527"/>
              <a:gd name="connsiteY2" fmla="*/ 2627154 h 4091999"/>
              <a:gd name="connsiteX3" fmla="*/ 1218410 w 3087527"/>
              <a:gd name="connsiteY3" fmla="*/ 4088409 h 4091999"/>
              <a:gd name="connsiteX4" fmla="*/ 0 w 3087527"/>
              <a:gd name="connsiteY4" fmla="*/ 2047409 h 4091999"/>
              <a:gd name="connsiteX0" fmla="*/ 0 w 3084732"/>
              <a:gd name="connsiteY0" fmla="*/ 2050336 h 4097040"/>
              <a:gd name="connsiteX1" fmla="*/ 1218410 w 3084732"/>
              <a:gd name="connsiteY1" fmla="*/ 9336 h 4097040"/>
              <a:gd name="connsiteX2" fmla="*/ 2946957 w 3084732"/>
              <a:gd name="connsiteY2" fmla="*/ 2762819 h 4097040"/>
              <a:gd name="connsiteX3" fmla="*/ 1218410 w 3084732"/>
              <a:gd name="connsiteY3" fmla="*/ 4091336 h 4097040"/>
              <a:gd name="connsiteX4" fmla="*/ 0 w 3084732"/>
              <a:gd name="connsiteY4" fmla="*/ 2050336 h 4097040"/>
              <a:gd name="connsiteX0" fmla="*/ 0 w 3114589"/>
              <a:gd name="connsiteY0" fmla="*/ 2044471 h 4091175"/>
              <a:gd name="connsiteX1" fmla="*/ 1218410 w 3114589"/>
              <a:gd name="connsiteY1" fmla="*/ 3471 h 4091175"/>
              <a:gd name="connsiteX2" fmla="*/ 2946957 w 3114589"/>
              <a:gd name="connsiteY2" fmla="*/ 2756954 h 4091175"/>
              <a:gd name="connsiteX3" fmla="*/ 1218410 w 3114589"/>
              <a:gd name="connsiteY3" fmla="*/ 4085471 h 4091175"/>
              <a:gd name="connsiteX4" fmla="*/ 0 w 3114589"/>
              <a:gd name="connsiteY4" fmla="*/ 2044471 h 4091175"/>
              <a:gd name="connsiteX0" fmla="*/ 0 w 3114589"/>
              <a:gd name="connsiteY0" fmla="*/ 2044471 h 4127152"/>
              <a:gd name="connsiteX1" fmla="*/ 1218410 w 3114589"/>
              <a:gd name="connsiteY1" fmla="*/ 3471 h 4127152"/>
              <a:gd name="connsiteX2" fmla="*/ 2946957 w 3114589"/>
              <a:gd name="connsiteY2" fmla="*/ 2756954 h 4127152"/>
              <a:gd name="connsiteX3" fmla="*/ 1218410 w 3114589"/>
              <a:gd name="connsiteY3" fmla="*/ 4085471 h 4127152"/>
              <a:gd name="connsiteX4" fmla="*/ 0 w 3114589"/>
              <a:gd name="connsiteY4" fmla="*/ 2044471 h 412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4589" h="4127152">
                <a:moveTo>
                  <a:pt x="0" y="2044471"/>
                </a:moveTo>
                <a:cubicBezTo>
                  <a:pt x="0" y="917258"/>
                  <a:pt x="266133" y="-65982"/>
                  <a:pt x="1218410" y="3471"/>
                </a:cubicBezTo>
                <a:cubicBezTo>
                  <a:pt x="2170687" y="72924"/>
                  <a:pt x="3606638" y="1921628"/>
                  <a:pt x="2946957" y="2756954"/>
                </a:cubicBezTo>
                <a:cubicBezTo>
                  <a:pt x="1680933" y="2426140"/>
                  <a:pt x="2203730" y="4438259"/>
                  <a:pt x="1218410" y="4085471"/>
                </a:cubicBezTo>
                <a:cubicBezTo>
                  <a:pt x="233090" y="3732683"/>
                  <a:pt x="0" y="3171684"/>
                  <a:pt x="0" y="2044471"/>
                </a:cubicBezTo>
                <a:close/>
              </a:path>
            </a:pathLst>
          </a:custGeom>
          <a:solidFill>
            <a:srgbClr val="548234">
              <a:alpha val="48235"/>
            </a:srgbClr>
          </a:solidFill>
          <a:ln w="28575">
            <a:solidFill>
              <a:srgbClr val="548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mirror, hand glass, spectacles&#10;&#10;Description automatically generated">
            <a:extLst>
              <a:ext uri="{FF2B5EF4-FFF2-40B4-BE49-F238E27FC236}">
                <a16:creationId xmlns:a16="http://schemas.microsoft.com/office/drawing/2014/main" xmlns="" id="{D3931385-E875-BB4F-AEB6-888E60263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4093" y="945933"/>
            <a:ext cx="770690" cy="72601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4E2DB0C-DEAB-A442-90E4-0779862FD544}"/>
              </a:ext>
            </a:extLst>
          </p:cNvPr>
          <p:cNvSpPr txBox="1"/>
          <p:nvPr/>
        </p:nvSpPr>
        <p:spPr>
          <a:xfrm>
            <a:off x="11445396" y="629470"/>
            <a:ext cx="56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mic Sans MS" panose="030F0902030302020204" pitchFamily="66" charset="0"/>
              </a:rPr>
              <a:t>Home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71AAF52-9436-0E4E-9459-A257E3A554D1}"/>
              </a:ext>
            </a:extLst>
          </p:cNvPr>
          <p:cNvGrpSpPr/>
          <p:nvPr/>
        </p:nvGrpSpPr>
        <p:grpSpPr>
          <a:xfrm>
            <a:off x="3159048" y="5740171"/>
            <a:ext cx="5870958" cy="856588"/>
            <a:chOff x="2981226" y="5740171"/>
            <a:chExt cx="5870958" cy="85658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55FD098C-3247-C141-8F43-E09BA1701231}"/>
                </a:ext>
              </a:extLst>
            </p:cNvPr>
            <p:cNvGrpSpPr/>
            <p:nvPr/>
          </p:nvGrpSpPr>
          <p:grpSpPr>
            <a:xfrm>
              <a:off x="2981226" y="5740171"/>
              <a:ext cx="5870958" cy="856588"/>
              <a:chOff x="2981226" y="5740171"/>
              <a:chExt cx="5870958" cy="856588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xmlns="" id="{4DF0BC8C-4106-494F-A8F1-B29626588D4A}"/>
                  </a:ext>
                </a:extLst>
              </p:cNvPr>
              <p:cNvGrpSpPr/>
              <p:nvPr/>
            </p:nvGrpSpPr>
            <p:grpSpPr>
              <a:xfrm>
                <a:off x="2981226" y="5740171"/>
                <a:ext cx="5870958" cy="856588"/>
                <a:chOff x="2939657" y="5833482"/>
                <a:chExt cx="5870958" cy="856588"/>
              </a:xfrm>
            </p:grpSpPr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xmlns="" id="{EE8CD72B-45E7-3147-91D8-ACA3607935CF}"/>
                    </a:ext>
                  </a:extLst>
                </p:cNvPr>
                <p:cNvSpPr/>
                <p:nvPr/>
              </p:nvSpPr>
              <p:spPr>
                <a:xfrm>
                  <a:off x="3111928" y="5960433"/>
                  <a:ext cx="5698687" cy="673801"/>
                </a:xfrm>
                <a:custGeom>
                  <a:avLst/>
                  <a:gdLst>
                    <a:gd name="connsiteX0" fmla="*/ 1650077 w 5698687"/>
                    <a:gd name="connsiteY0" fmla="*/ 762 h 673801"/>
                    <a:gd name="connsiteX1" fmla="*/ 2349766 w 5698687"/>
                    <a:gd name="connsiteY1" fmla="*/ 762 h 673801"/>
                    <a:gd name="connsiteX2" fmla="*/ 2349766 w 5698687"/>
                    <a:gd name="connsiteY2" fmla="*/ 673799 h 673801"/>
                    <a:gd name="connsiteX3" fmla="*/ 1650077 w 5698687"/>
                    <a:gd name="connsiteY3" fmla="*/ 673799 h 673801"/>
                    <a:gd name="connsiteX4" fmla="*/ 1002872 w 5698687"/>
                    <a:gd name="connsiteY4" fmla="*/ 762 h 673801"/>
                    <a:gd name="connsiteX5" fmla="*/ 1648968 w 5698687"/>
                    <a:gd name="connsiteY5" fmla="*/ 762 h 673801"/>
                    <a:gd name="connsiteX6" fmla="*/ 1648968 w 5698687"/>
                    <a:gd name="connsiteY6" fmla="*/ 673799 h 673801"/>
                    <a:gd name="connsiteX7" fmla="*/ 1002872 w 5698687"/>
                    <a:gd name="connsiteY7" fmla="*/ 673799 h 673801"/>
                    <a:gd name="connsiteX8" fmla="*/ 501447 w 5698687"/>
                    <a:gd name="connsiteY8" fmla="*/ 762 h 673801"/>
                    <a:gd name="connsiteX9" fmla="*/ 1000653 w 5698687"/>
                    <a:gd name="connsiteY9" fmla="*/ 762 h 673801"/>
                    <a:gd name="connsiteX10" fmla="*/ 1000653 w 5698687"/>
                    <a:gd name="connsiteY10" fmla="*/ 673799 h 673801"/>
                    <a:gd name="connsiteX11" fmla="*/ 501447 w 5698687"/>
                    <a:gd name="connsiteY11" fmla="*/ 673799 h 673801"/>
                    <a:gd name="connsiteX12" fmla="*/ 0 w 5698687"/>
                    <a:gd name="connsiteY12" fmla="*/ 762 h 673801"/>
                    <a:gd name="connsiteX13" fmla="*/ 499206 w 5698687"/>
                    <a:gd name="connsiteY13" fmla="*/ 762 h 673801"/>
                    <a:gd name="connsiteX14" fmla="*/ 499206 w 5698687"/>
                    <a:gd name="connsiteY14" fmla="*/ 673799 h 673801"/>
                    <a:gd name="connsiteX15" fmla="*/ 0 w 5698687"/>
                    <a:gd name="connsiteY15" fmla="*/ 673799 h 673801"/>
                    <a:gd name="connsiteX16" fmla="*/ 3336373 w 5698687"/>
                    <a:gd name="connsiteY16" fmla="*/ 761 h 673801"/>
                    <a:gd name="connsiteX17" fmla="*/ 4944081 w 5698687"/>
                    <a:gd name="connsiteY17" fmla="*/ 761 h 673801"/>
                    <a:gd name="connsiteX18" fmla="*/ 4944081 w 5698687"/>
                    <a:gd name="connsiteY18" fmla="*/ 673037 h 673801"/>
                    <a:gd name="connsiteX19" fmla="*/ 4947898 w 5698687"/>
                    <a:gd name="connsiteY19" fmla="*/ 673037 h 673801"/>
                    <a:gd name="connsiteX20" fmla="*/ 4947898 w 5698687"/>
                    <a:gd name="connsiteY20" fmla="*/ 673798 h 673801"/>
                    <a:gd name="connsiteX21" fmla="*/ 3336373 w 5698687"/>
                    <a:gd name="connsiteY21" fmla="*/ 673798 h 673801"/>
                    <a:gd name="connsiteX22" fmla="*/ 3336373 w 5698687"/>
                    <a:gd name="connsiteY22" fmla="*/ 673801 h 673801"/>
                    <a:gd name="connsiteX23" fmla="*/ 2351984 w 5698687"/>
                    <a:gd name="connsiteY23" fmla="*/ 673801 h 673801"/>
                    <a:gd name="connsiteX24" fmla="*/ 2351984 w 5698687"/>
                    <a:gd name="connsiteY24" fmla="*/ 764 h 673801"/>
                    <a:gd name="connsiteX25" fmla="*/ 3336373 w 5698687"/>
                    <a:gd name="connsiteY25" fmla="*/ 764 h 673801"/>
                    <a:gd name="connsiteX26" fmla="*/ 4944081 w 5698687"/>
                    <a:gd name="connsiteY26" fmla="*/ 0 h 673801"/>
                    <a:gd name="connsiteX27" fmla="*/ 5698687 w 5698687"/>
                    <a:gd name="connsiteY27" fmla="*/ 0 h 673801"/>
                    <a:gd name="connsiteX28" fmla="*/ 5698687 w 5698687"/>
                    <a:gd name="connsiteY28" fmla="*/ 673037 h 673801"/>
                    <a:gd name="connsiteX29" fmla="*/ 4947898 w 5698687"/>
                    <a:gd name="connsiteY29" fmla="*/ 673037 h 673801"/>
                    <a:gd name="connsiteX30" fmla="*/ 4947898 w 5698687"/>
                    <a:gd name="connsiteY30" fmla="*/ 761 h 673801"/>
                    <a:gd name="connsiteX31" fmla="*/ 4944081 w 5698687"/>
                    <a:gd name="connsiteY31" fmla="*/ 761 h 673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698687" h="673801">
                      <a:moveTo>
                        <a:pt x="1650077" y="762"/>
                      </a:moveTo>
                      <a:lnTo>
                        <a:pt x="2349766" y="762"/>
                      </a:lnTo>
                      <a:lnTo>
                        <a:pt x="2349766" y="673799"/>
                      </a:lnTo>
                      <a:lnTo>
                        <a:pt x="1650077" y="673799"/>
                      </a:lnTo>
                      <a:close/>
                      <a:moveTo>
                        <a:pt x="1002872" y="762"/>
                      </a:moveTo>
                      <a:lnTo>
                        <a:pt x="1648968" y="762"/>
                      </a:lnTo>
                      <a:lnTo>
                        <a:pt x="1648968" y="673799"/>
                      </a:lnTo>
                      <a:lnTo>
                        <a:pt x="1002872" y="673799"/>
                      </a:lnTo>
                      <a:close/>
                      <a:moveTo>
                        <a:pt x="501447" y="762"/>
                      </a:moveTo>
                      <a:lnTo>
                        <a:pt x="1000653" y="762"/>
                      </a:lnTo>
                      <a:lnTo>
                        <a:pt x="1000653" y="673799"/>
                      </a:lnTo>
                      <a:lnTo>
                        <a:pt x="501447" y="673799"/>
                      </a:lnTo>
                      <a:close/>
                      <a:moveTo>
                        <a:pt x="0" y="762"/>
                      </a:moveTo>
                      <a:lnTo>
                        <a:pt x="499206" y="762"/>
                      </a:lnTo>
                      <a:lnTo>
                        <a:pt x="499206" y="673799"/>
                      </a:lnTo>
                      <a:lnTo>
                        <a:pt x="0" y="673799"/>
                      </a:lnTo>
                      <a:close/>
                      <a:moveTo>
                        <a:pt x="3336373" y="761"/>
                      </a:moveTo>
                      <a:lnTo>
                        <a:pt x="4944081" y="761"/>
                      </a:lnTo>
                      <a:lnTo>
                        <a:pt x="4944081" y="673037"/>
                      </a:lnTo>
                      <a:lnTo>
                        <a:pt x="4947898" y="673037"/>
                      </a:lnTo>
                      <a:lnTo>
                        <a:pt x="4947898" y="673798"/>
                      </a:lnTo>
                      <a:lnTo>
                        <a:pt x="3336373" y="673798"/>
                      </a:lnTo>
                      <a:lnTo>
                        <a:pt x="3336373" y="673801"/>
                      </a:lnTo>
                      <a:lnTo>
                        <a:pt x="2351984" y="673801"/>
                      </a:lnTo>
                      <a:lnTo>
                        <a:pt x="2351984" y="764"/>
                      </a:lnTo>
                      <a:lnTo>
                        <a:pt x="3336373" y="764"/>
                      </a:lnTo>
                      <a:close/>
                      <a:moveTo>
                        <a:pt x="4944081" y="0"/>
                      </a:moveTo>
                      <a:lnTo>
                        <a:pt x="5698687" y="0"/>
                      </a:lnTo>
                      <a:lnTo>
                        <a:pt x="5698687" y="673037"/>
                      </a:lnTo>
                      <a:lnTo>
                        <a:pt x="4947898" y="673037"/>
                      </a:lnTo>
                      <a:lnTo>
                        <a:pt x="4947898" y="761"/>
                      </a:lnTo>
                      <a:lnTo>
                        <a:pt x="4944081" y="761"/>
                      </a:lnTo>
                      <a:close/>
                    </a:path>
                  </a:pathLst>
                </a:custGeom>
                <a:noFill/>
                <a:ln>
                  <a:solidFill>
                    <a:srgbClr val="14627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xmlns="" id="{A944AEC9-454F-F54C-8DB1-BD20B823D9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39657" y="5833482"/>
                  <a:ext cx="5864331" cy="856588"/>
                </a:xfrm>
                <a:prstGeom prst="rect">
                  <a:avLst/>
                </a:prstGeom>
              </p:spPr>
            </p:pic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xmlns="" id="{43814EF7-867B-3248-BABE-A3297CD0DC41}"/>
                    </a:ext>
                  </a:extLst>
                </p:cNvPr>
                <p:cNvSpPr/>
                <p:nvPr/>
              </p:nvSpPr>
              <p:spPr>
                <a:xfrm>
                  <a:off x="5463912" y="5961197"/>
                  <a:ext cx="984389" cy="673037"/>
                </a:xfrm>
                <a:prstGeom prst="rect">
                  <a:avLst/>
                </a:prstGeom>
                <a:noFill/>
                <a:ln>
                  <a:solidFill>
                    <a:srgbClr val="14627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ADD65EB9-6138-C445-80F9-46F197D78646}"/>
                  </a:ext>
                </a:extLst>
              </p:cNvPr>
              <p:cNvSpPr/>
              <p:nvPr/>
            </p:nvSpPr>
            <p:spPr>
              <a:xfrm>
                <a:off x="3863711" y="6190827"/>
                <a:ext cx="152663" cy="153107"/>
              </a:xfrm>
              <a:prstGeom prst="ellipse">
                <a:avLst/>
              </a:prstGeom>
              <a:solidFill>
                <a:srgbClr val="E5BDD9"/>
              </a:solidFill>
              <a:ln>
                <a:solidFill>
                  <a:srgbClr val="E5BD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7A1F8E41-80D0-154F-ADE2-875FFCDCC2ED}"/>
                  </a:ext>
                </a:extLst>
              </p:cNvPr>
              <p:cNvSpPr/>
              <p:nvPr/>
            </p:nvSpPr>
            <p:spPr>
              <a:xfrm>
                <a:off x="4422968" y="6236964"/>
                <a:ext cx="179511" cy="170609"/>
              </a:xfrm>
              <a:prstGeom prst="ellipse">
                <a:avLst/>
              </a:prstGeom>
              <a:solidFill>
                <a:srgbClr val="E5BDD9"/>
              </a:solidFill>
              <a:ln>
                <a:solidFill>
                  <a:srgbClr val="E5BD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02128680-E832-3947-A24F-EA3283F28ABE}"/>
                  </a:ext>
                </a:extLst>
              </p:cNvPr>
              <p:cNvSpPr/>
              <p:nvPr/>
            </p:nvSpPr>
            <p:spPr>
              <a:xfrm>
                <a:off x="3925566" y="6279587"/>
                <a:ext cx="58049" cy="54894"/>
              </a:xfrm>
              <a:prstGeom prst="ellipse">
                <a:avLst/>
              </a:prstGeom>
              <a:solidFill>
                <a:srgbClr val="621760"/>
              </a:solidFill>
              <a:ln>
                <a:solidFill>
                  <a:srgbClr val="621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ACE607E0-5292-3E4E-9A5A-F9BC22EA3BF7}"/>
                  </a:ext>
                </a:extLst>
              </p:cNvPr>
              <p:cNvSpPr/>
              <p:nvPr/>
            </p:nvSpPr>
            <p:spPr>
              <a:xfrm>
                <a:off x="4483465" y="6347308"/>
                <a:ext cx="58049" cy="54894"/>
              </a:xfrm>
              <a:prstGeom prst="ellipse">
                <a:avLst/>
              </a:prstGeom>
              <a:solidFill>
                <a:srgbClr val="621760"/>
              </a:solidFill>
              <a:ln>
                <a:solidFill>
                  <a:srgbClr val="621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Action Button: Custom 34">
              <a:hlinkClick r:id="rId7" action="ppaction://hlinksldjump" highlightClick="1"/>
              <a:extLst>
                <a:ext uri="{FF2B5EF4-FFF2-40B4-BE49-F238E27FC236}">
                  <a16:creationId xmlns:a16="http://schemas.microsoft.com/office/drawing/2014/main" xmlns="" id="{650A2F79-C47B-E343-A92D-6F6A0F14284D}"/>
                </a:ext>
              </a:extLst>
            </p:cNvPr>
            <p:cNvSpPr/>
            <p:nvPr/>
          </p:nvSpPr>
          <p:spPr>
            <a:xfrm>
              <a:off x="4192100" y="5931772"/>
              <a:ext cx="591513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ction Button: Custom 35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xmlns="" id="{EA932C2F-1C69-2D4F-A687-CCEBBB266F22}"/>
                </a:ext>
              </a:extLst>
            </p:cNvPr>
            <p:cNvSpPr/>
            <p:nvPr/>
          </p:nvSpPr>
          <p:spPr>
            <a:xfrm>
              <a:off x="3189968" y="5931773"/>
              <a:ext cx="432714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ction Button: Custom 36">
              <a:hlinkClick r:id="rId9" action="ppaction://hlinksldjump" highlightClick="1"/>
              <a:extLst>
                <a:ext uri="{FF2B5EF4-FFF2-40B4-BE49-F238E27FC236}">
                  <a16:creationId xmlns:a16="http://schemas.microsoft.com/office/drawing/2014/main" xmlns="" id="{D162A49B-20A0-574E-9CFE-E84DD5120A52}"/>
                </a:ext>
              </a:extLst>
            </p:cNvPr>
            <p:cNvSpPr/>
            <p:nvPr/>
          </p:nvSpPr>
          <p:spPr>
            <a:xfrm>
              <a:off x="3696633" y="5931774"/>
              <a:ext cx="432714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ction Button: Custom 37">
              <a:hlinkClick r:id="rId10" action="ppaction://hlinksldjump" highlightClick="1"/>
              <a:extLst>
                <a:ext uri="{FF2B5EF4-FFF2-40B4-BE49-F238E27FC236}">
                  <a16:creationId xmlns:a16="http://schemas.microsoft.com/office/drawing/2014/main" xmlns="" id="{D2D938C6-4BFC-474D-AE1E-0E185CF45F4B}"/>
                </a:ext>
              </a:extLst>
            </p:cNvPr>
            <p:cNvSpPr/>
            <p:nvPr/>
          </p:nvSpPr>
          <p:spPr>
            <a:xfrm>
              <a:off x="4847172" y="5921522"/>
              <a:ext cx="591513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ction Button: Custom 38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07C990D8-EE61-6B43-AC8E-658BAAAFD1B0}"/>
                </a:ext>
              </a:extLst>
            </p:cNvPr>
            <p:cNvSpPr/>
            <p:nvPr/>
          </p:nvSpPr>
          <p:spPr>
            <a:xfrm>
              <a:off x="5528528" y="5915818"/>
              <a:ext cx="940668" cy="580953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ction Button: Custom 39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1B25F1CF-CA09-B244-8EE8-09DADC553089}"/>
                </a:ext>
              </a:extLst>
            </p:cNvPr>
            <p:cNvSpPr/>
            <p:nvPr/>
          </p:nvSpPr>
          <p:spPr>
            <a:xfrm>
              <a:off x="6519062" y="5915818"/>
              <a:ext cx="1548697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ction Button: Custom 40">
              <a:hlinkClick r:id="rId13" action="ppaction://hlinksldjump" highlightClick="1"/>
              <a:extLst>
                <a:ext uri="{FF2B5EF4-FFF2-40B4-BE49-F238E27FC236}">
                  <a16:creationId xmlns:a16="http://schemas.microsoft.com/office/drawing/2014/main" xmlns="" id="{93922B64-DCDF-FF47-8FFD-F3E11F93CECC}"/>
                </a:ext>
              </a:extLst>
            </p:cNvPr>
            <p:cNvSpPr/>
            <p:nvPr/>
          </p:nvSpPr>
          <p:spPr>
            <a:xfrm>
              <a:off x="8133850" y="5899801"/>
              <a:ext cx="708004" cy="59697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2891B3E-43FF-1D4B-8F36-AB90DDB45EBA}"/>
              </a:ext>
            </a:extLst>
          </p:cNvPr>
          <p:cNvSpPr txBox="1"/>
          <p:nvPr/>
        </p:nvSpPr>
        <p:spPr>
          <a:xfrm>
            <a:off x="3412950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A.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83E41BD-A4BF-EC4A-9DDD-E9C70EEEA4C0}"/>
              </a:ext>
            </a:extLst>
          </p:cNvPr>
          <p:cNvSpPr txBox="1"/>
          <p:nvPr/>
        </p:nvSpPr>
        <p:spPr>
          <a:xfrm>
            <a:off x="3931991" y="6519290"/>
            <a:ext cx="342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B.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C1C6EDE-1E0F-E54F-9E3C-FD2AA41467A1}"/>
              </a:ext>
            </a:extLst>
          </p:cNvPr>
          <p:cNvSpPr txBox="1"/>
          <p:nvPr/>
        </p:nvSpPr>
        <p:spPr>
          <a:xfrm>
            <a:off x="4473954" y="6519290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C.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41F96D99-14D0-3242-A162-DCBB7302499A}"/>
              </a:ext>
            </a:extLst>
          </p:cNvPr>
          <p:cNvSpPr txBox="1"/>
          <p:nvPr/>
        </p:nvSpPr>
        <p:spPr>
          <a:xfrm>
            <a:off x="5146889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D.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2A4DC9FC-57A3-BE44-98DF-5020DCA90249}"/>
              </a:ext>
            </a:extLst>
          </p:cNvPr>
          <p:cNvSpPr txBox="1"/>
          <p:nvPr/>
        </p:nvSpPr>
        <p:spPr>
          <a:xfrm>
            <a:off x="6049052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E.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84165ECD-33EB-1D47-93F0-FAE50A9790E1}"/>
              </a:ext>
            </a:extLst>
          </p:cNvPr>
          <p:cNvSpPr txBox="1"/>
          <p:nvPr/>
        </p:nvSpPr>
        <p:spPr>
          <a:xfrm>
            <a:off x="7319858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F.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816F2DE-8AA5-C14E-8E01-F35FD07557AC}"/>
              </a:ext>
            </a:extLst>
          </p:cNvPr>
          <p:cNvSpPr txBox="1"/>
          <p:nvPr/>
        </p:nvSpPr>
        <p:spPr>
          <a:xfrm>
            <a:off x="8494419" y="6521204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G.</a:t>
            </a:r>
          </a:p>
        </p:txBody>
      </p:sp>
      <p:sp>
        <p:nvSpPr>
          <p:cNvPr id="57" name="Action Button: Home 56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xmlns="" id="{4611B966-8831-694F-94C9-0EE49A1C99E5}"/>
              </a:ext>
            </a:extLst>
          </p:cNvPr>
          <p:cNvSpPr/>
          <p:nvPr/>
        </p:nvSpPr>
        <p:spPr>
          <a:xfrm>
            <a:off x="11423374" y="152400"/>
            <a:ext cx="560879" cy="496957"/>
          </a:xfrm>
          <a:prstGeom prst="actionButtonHome">
            <a:avLst/>
          </a:prstGeom>
          <a:solidFill>
            <a:srgbClr val="146278"/>
          </a:solidFill>
          <a:ln>
            <a:solidFill>
              <a:schemeClr val="bg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3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age result for microscope lab">
            <a:extLst>
              <a:ext uri="{FF2B5EF4-FFF2-40B4-BE49-F238E27FC236}">
                <a16:creationId xmlns:a16="http://schemas.microsoft.com/office/drawing/2014/main" xmlns="" id="{925CC38E-03D6-B24C-A5D1-8B994DA31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0"/>
          <a:stretch/>
        </p:blipFill>
        <p:spPr bwMode="auto">
          <a:xfrm>
            <a:off x="3480619" y="0"/>
            <a:ext cx="8711381" cy="685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B355D7B4-4E19-BE4B-A853-801CD4497CB6}"/>
              </a:ext>
            </a:extLst>
          </p:cNvPr>
          <p:cNvSpPr/>
          <p:nvPr/>
        </p:nvSpPr>
        <p:spPr>
          <a:xfrm>
            <a:off x="2910962" y="-51620"/>
            <a:ext cx="1139313" cy="6961239"/>
          </a:xfrm>
          <a:prstGeom prst="parallelogram">
            <a:avLst>
              <a:gd name="adj" fmla="val 44828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0A7CBA5C-1E15-3D4D-8CA5-28185581B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84" y="1037447"/>
            <a:ext cx="311191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Now that you know what normal functioning ovarian tissue and cells look like, we are going to look at diseased tissue, which would require medical intervention.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bg1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Patients with these conditions are some of the good candidates for artificial ovaries.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Click on </a:t>
            </a:r>
            <a:r>
              <a:rPr lang="en-US" altLang="en-US" b="1" dirty="0">
                <a:solidFill>
                  <a:schemeClr val="bg1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the </a:t>
            </a:r>
            <a:r>
              <a:rPr lang="en-US" altLang="en-US" b="1" dirty="0">
                <a:solidFill>
                  <a:srgbClr val="146278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microscope slide</a:t>
            </a:r>
            <a:r>
              <a:rPr lang="en-US" altLang="en-US" b="1" dirty="0">
                <a:solidFill>
                  <a:schemeClr val="bg1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to take a look!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Left Arrow 9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xmlns="" id="{D4873D73-488F-6645-80FB-8B143166C84F}"/>
              </a:ext>
            </a:extLst>
          </p:cNvPr>
          <p:cNvSpPr/>
          <p:nvPr/>
        </p:nvSpPr>
        <p:spPr>
          <a:xfrm>
            <a:off x="178904" y="5740172"/>
            <a:ext cx="1158342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Go </a:t>
            </a:r>
            <a:r>
              <a:rPr lang="en-US" sz="1300" dirty="0">
                <a:latin typeface="Comic Sans MS" panose="030F0902030302020204" pitchFamily="66" charset="0"/>
                <a:hlinkClick r:id="" action="ppaction://hlinkshowjump?jump=lastslideviewed"/>
              </a:rPr>
              <a:t>Back</a:t>
            </a:r>
            <a:endParaRPr lang="en-US" sz="1300" dirty="0">
              <a:latin typeface="Comic Sans MS" panose="030F09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DFF66C5-B398-E548-8CF8-D5DD1FE54807}"/>
              </a:ext>
            </a:extLst>
          </p:cNvPr>
          <p:cNvSpPr txBox="1"/>
          <p:nvPr/>
        </p:nvSpPr>
        <p:spPr>
          <a:xfrm>
            <a:off x="11445396" y="629470"/>
            <a:ext cx="56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rgbClr val="07272F"/>
                </a:solidFill>
                <a:latin typeface="Comic Sans MS" panose="030F0902030302020204" pitchFamily="66" charset="0"/>
              </a:rPr>
              <a:t>Home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xmlns="" id="{2057949A-7BFF-FF4B-B109-B14CB98A0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84" y="430152"/>
            <a:ext cx="31119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Diagnoses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Action Button: Custom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xmlns="" id="{77A3D685-659F-4542-B653-C19234F12069}"/>
              </a:ext>
            </a:extLst>
          </p:cNvPr>
          <p:cNvSpPr/>
          <p:nvPr/>
        </p:nvSpPr>
        <p:spPr>
          <a:xfrm rot="870274">
            <a:off x="6063628" y="3828647"/>
            <a:ext cx="3100307" cy="1514086"/>
          </a:xfrm>
          <a:custGeom>
            <a:avLst/>
            <a:gdLst>
              <a:gd name="connsiteX0" fmla="*/ 0 w 3296992"/>
              <a:gd name="connsiteY0" fmla="*/ 0 h 1014483"/>
              <a:gd name="connsiteX1" fmla="*/ 3296992 w 3296992"/>
              <a:gd name="connsiteY1" fmla="*/ 0 h 1014483"/>
              <a:gd name="connsiteX2" fmla="*/ 3296992 w 3296992"/>
              <a:gd name="connsiteY2" fmla="*/ 1014483 h 1014483"/>
              <a:gd name="connsiteX3" fmla="*/ 0 w 3296992"/>
              <a:gd name="connsiteY3" fmla="*/ 1014483 h 1014483"/>
              <a:gd name="connsiteX4" fmla="*/ 0 w 3296992"/>
              <a:gd name="connsiteY4" fmla="*/ 0 h 1014483"/>
              <a:gd name="connsiteX0" fmla="*/ 0 w 3400680"/>
              <a:gd name="connsiteY0" fmla="*/ 0 h 1198512"/>
              <a:gd name="connsiteX1" fmla="*/ 3400680 w 3400680"/>
              <a:gd name="connsiteY1" fmla="*/ 184029 h 1198512"/>
              <a:gd name="connsiteX2" fmla="*/ 3400680 w 3400680"/>
              <a:gd name="connsiteY2" fmla="*/ 1198512 h 1198512"/>
              <a:gd name="connsiteX3" fmla="*/ 103688 w 3400680"/>
              <a:gd name="connsiteY3" fmla="*/ 1198512 h 1198512"/>
              <a:gd name="connsiteX4" fmla="*/ 0 w 3400680"/>
              <a:gd name="connsiteY4" fmla="*/ 0 h 1198512"/>
              <a:gd name="connsiteX0" fmla="*/ 0 w 3400680"/>
              <a:gd name="connsiteY0" fmla="*/ 0 h 1198512"/>
              <a:gd name="connsiteX1" fmla="*/ 3400680 w 3400680"/>
              <a:gd name="connsiteY1" fmla="*/ 184029 h 1198512"/>
              <a:gd name="connsiteX2" fmla="*/ 3400680 w 3400680"/>
              <a:gd name="connsiteY2" fmla="*/ 1198512 h 1198512"/>
              <a:gd name="connsiteX3" fmla="*/ 483598 w 3400680"/>
              <a:gd name="connsiteY3" fmla="*/ 996176 h 1198512"/>
              <a:gd name="connsiteX4" fmla="*/ 0 w 3400680"/>
              <a:gd name="connsiteY4" fmla="*/ 0 h 1198512"/>
              <a:gd name="connsiteX0" fmla="*/ 0 w 3941481"/>
              <a:gd name="connsiteY0" fmla="*/ 0 h 1078574"/>
              <a:gd name="connsiteX1" fmla="*/ 3400680 w 3941481"/>
              <a:gd name="connsiteY1" fmla="*/ 184029 h 1078574"/>
              <a:gd name="connsiteX2" fmla="*/ 3941481 w 3941481"/>
              <a:gd name="connsiteY2" fmla="*/ 1078574 h 1078574"/>
              <a:gd name="connsiteX3" fmla="*/ 483598 w 3941481"/>
              <a:gd name="connsiteY3" fmla="*/ 996176 h 1078574"/>
              <a:gd name="connsiteX4" fmla="*/ 0 w 3941481"/>
              <a:gd name="connsiteY4" fmla="*/ 0 h 1078574"/>
              <a:gd name="connsiteX0" fmla="*/ 0 w 3941481"/>
              <a:gd name="connsiteY0" fmla="*/ 0 h 1078574"/>
              <a:gd name="connsiteX1" fmla="*/ 2634687 w 3941481"/>
              <a:gd name="connsiteY1" fmla="*/ 208224 h 1078574"/>
              <a:gd name="connsiteX2" fmla="*/ 3941481 w 3941481"/>
              <a:gd name="connsiteY2" fmla="*/ 1078574 h 1078574"/>
              <a:gd name="connsiteX3" fmla="*/ 483598 w 3941481"/>
              <a:gd name="connsiteY3" fmla="*/ 996176 h 1078574"/>
              <a:gd name="connsiteX4" fmla="*/ 0 w 3941481"/>
              <a:gd name="connsiteY4" fmla="*/ 0 h 1078574"/>
              <a:gd name="connsiteX0" fmla="*/ 0 w 3941481"/>
              <a:gd name="connsiteY0" fmla="*/ 0 h 1078574"/>
              <a:gd name="connsiteX1" fmla="*/ 3187624 w 3941481"/>
              <a:gd name="connsiteY1" fmla="*/ 191409 h 1078574"/>
              <a:gd name="connsiteX2" fmla="*/ 3941481 w 3941481"/>
              <a:gd name="connsiteY2" fmla="*/ 1078574 h 1078574"/>
              <a:gd name="connsiteX3" fmla="*/ 483598 w 3941481"/>
              <a:gd name="connsiteY3" fmla="*/ 996176 h 1078574"/>
              <a:gd name="connsiteX4" fmla="*/ 0 w 3941481"/>
              <a:gd name="connsiteY4" fmla="*/ 0 h 1078574"/>
              <a:gd name="connsiteX0" fmla="*/ 0 w 3941481"/>
              <a:gd name="connsiteY0" fmla="*/ 0 h 1189717"/>
              <a:gd name="connsiteX1" fmla="*/ 3187624 w 3941481"/>
              <a:gd name="connsiteY1" fmla="*/ 191409 h 1189717"/>
              <a:gd name="connsiteX2" fmla="*/ 3941481 w 3941481"/>
              <a:gd name="connsiteY2" fmla="*/ 1078574 h 1189717"/>
              <a:gd name="connsiteX3" fmla="*/ 807154 w 3941481"/>
              <a:gd name="connsiteY3" fmla="*/ 1189717 h 1189717"/>
              <a:gd name="connsiteX4" fmla="*/ 0 w 3941481"/>
              <a:gd name="connsiteY4" fmla="*/ 0 h 1189717"/>
              <a:gd name="connsiteX0" fmla="*/ 0 w 3941481"/>
              <a:gd name="connsiteY0" fmla="*/ 0 h 1122153"/>
              <a:gd name="connsiteX1" fmla="*/ 3187624 w 3941481"/>
              <a:gd name="connsiteY1" fmla="*/ 191409 h 1122153"/>
              <a:gd name="connsiteX2" fmla="*/ 3941481 w 3941481"/>
              <a:gd name="connsiteY2" fmla="*/ 1078574 h 1122153"/>
              <a:gd name="connsiteX3" fmla="*/ 779902 w 3941481"/>
              <a:gd name="connsiteY3" fmla="*/ 1122153 h 1122153"/>
              <a:gd name="connsiteX4" fmla="*/ 0 w 3941481"/>
              <a:gd name="connsiteY4" fmla="*/ 0 h 1122153"/>
              <a:gd name="connsiteX0" fmla="*/ 0 w 3564331"/>
              <a:gd name="connsiteY0" fmla="*/ 49468 h 930744"/>
              <a:gd name="connsiteX1" fmla="*/ 2810474 w 3564331"/>
              <a:gd name="connsiteY1" fmla="*/ 0 h 930744"/>
              <a:gd name="connsiteX2" fmla="*/ 3564331 w 3564331"/>
              <a:gd name="connsiteY2" fmla="*/ 887165 h 930744"/>
              <a:gd name="connsiteX3" fmla="*/ 402752 w 3564331"/>
              <a:gd name="connsiteY3" fmla="*/ 930744 h 930744"/>
              <a:gd name="connsiteX4" fmla="*/ 0 w 3564331"/>
              <a:gd name="connsiteY4" fmla="*/ 49468 h 930744"/>
              <a:gd name="connsiteX0" fmla="*/ 0 w 3564331"/>
              <a:gd name="connsiteY0" fmla="*/ 547185 h 1428461"/>
              <a:gd name="connsiteX1" fmla="*/ 2878485 w 3564331"/>
              <a:gd name="connsiteY1" fmla="*/ 0 h 1428461"/>
              <a:gd name="connsiteX2" fmla="*/ 3564331 w 3564331"/>
              <a:gd name="connsiteY2" fmla="*/ 1384882 h 1428461"/>
              <a:gd name="connsiteX3" fmla="*/ 402752 w 3564331"/>
              <a:gd name="connsiteY3" fmla="*/ 1428461 h 1428461"/>
              <a:gd name="connsiteX4" fmla="*/ 0 w 3564331"/>
              <a:gd name="connsiteY4" fmla="*/ 547185 h 1428461"/>
              <a:gd name="connsiteX0" fmla="*/ 0 w 3100307"/>
              <a:gd name="connsiteY0" fmla="*/ 547185 h 1428461"/>
              <a:gd name="connsiteX1" fmla="*/ 2878485 w 3100307"/>
              <a:gd name="connsiteY1" fmla="*/ 0 h 1428461"/>
              <a:gd name="connsiteX2" fmla="*/ 3100307 w 3100307"/>
              <a:gd name="connsiteY2" fmla="*/ 1142866 h 1428461"/>
              <a:gd name="connsiteX3" fmla="*/ 402752 w 3100307"/>
              <a:gd name="connsiteY3" fmla="*/ 1428461 h 1428461"/>
              <a:gd name="connsiteX4" fmla="*/ 0 w 3100307"/>
              <a:gd name="connsiteY4" fmla="*/ 547185 h 1428461"/>
              <a:gd name="connsiteX0" fmla="*/ 0 w 3100307"/>
              <a:gd name="connsiteY0" fmla="*/ 547185 h 1514086"/>
              <a:gd name="connsiteX1" fmla="*/ 2878485 w 3100307"/>
              <a:gd name="connsiteY1" fmla="*/ 0 h 1514086"/>
              <a:gd name="connsiteX2" fmla="*/ 3100307 w 3100307"/>
              <a:gd name="connsiteY2" fmla="*/ 1142866 h 1514086"/>
              <a:gd name="connsiteX3" fmla="*/ 102198 w 3100307"/>
              <a:gd name="connsiteY3" fmla="*/ 1514086 h 1514086"/>
              <a:gd name="connsiteX4" fmla="*/ 0 w 3100307"/>
              <a:gd name="connsiteY4" fmla="*/ 547185 h 1514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0307" h="1514086">
                <a:moveTo>
                  <a:pt x="0" y="547185"/>
                </a:moveTo>
                <a:lnTo>
                  <a:pt x="2878485" y="0"/>
                </a:lnTo>
                <a:lnTo>
                  <a:pt x="3100307" y="1142866"/>
                </a:lnTo>
                <a:lnTo>
                  <a:pt x="102198" y="1514086"/>
                </a:lnTo>
                <a:lnTo>
                  <a:pt x="0" y="54718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Home 1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4611B966-8831-694F-94C9-0EE49A1C99E5}"/>
              </a:ext>
            </a:extLst>
          </p:cNvPr>
          <p:cNvSpPr/>
          <p:nvPr/>
        </p:nvSpPr>
        <p:spPr>
          <a:xfrm>
            <a:off x="11423374" y="152400"/>
            <a:ext cx="560879" cy="496957"/>
          </a:xfrm>
          <a:prstGeom prst="actionButtonHome">
            <a:avLst/>
          </a:prstGeom>
          <a:solidFill>
            <a:srgbClr val="146278"/>
          </a:solidFill>
          <a:ln>
            <a:solidFill>
              <a:schemeClr val="bg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4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1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xmlns="" id="{3420D150-B35A-764F-9326-32DD1BE41E94}"/>
              </a:ext>
            </a:extLst>
          </p:cNvPr>
          <p:cNvSpPr/>
          <p:nvPr/>
        </p:nvSpPr>
        <p:spPr>
          <a:xfrm>
            <a:off x="178904" y="5740172"/>
            <a:ext cx="1158342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Go Back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78C8D59-CBCF-E948-B68E-8D02B4703BB2}"/>
              </a:ext>
            </a:extLst>
          </p:cNvPr>
          <p:cNvSpPr txBox="1"/>
          <p:nvPr/>
        </p:nvSpPr>
        <p:spPr>
          <a:xfrm>
            <a:off x="11445396" y="629470"/>
            <a:ext cx="56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mic Sans MS" panose="030F0902030302020204" pitchFamily="66" charset="0"/>
              </a:rPr>
              <a:t>Home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9DC96565-F591-014C-8FD9-8C380C177290}"/>
              </a:ext>
            </a:extLst>
          </p:cNvPr>
          <p:cNvGrpSpPr/>
          <p:nvPr/>
        </p:nvGrpSpPr>
        <p:grpSpPr>
          <a:xfrm>
            <a:off x="3804372" y="5808206"/>
            <a:ext cx="4583256" cy="856588"/>
            <a:chOff x="3678827" y="5596749"/>
            <a:chExt cx="5835686" cy="112422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0634840-EEFC-0E4F-958D-0F225681E09D}"/>
                </a:ext>
              </a:extLst>
            </p:cNvPr>
            <p:cNvGrpSpPr/>
            <p:nvPr/>
          </p:nvGrpSpPr>
          <p:grpSpPr>
            <a:xfrm>
              <a:off x="3678827" y="5596749"/>
              <a:ext cx="1775541" cy="1000011"/>
              <a:chOff x="2579554" y="2560746"/>
              <a:chExt cx="4442783" cy="2482189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xmlns="" id="{F5A4D212-79F1-7B42-97EB-DD2BF7E400E7}"/>
                  </a:ext>
                </a:extLst>
              </p:cNvPr>
              <p:cNvGrpSpPr/>
              <p:nvPr/>
            </p:nvGrpSpPr>
            <p:grpSpPr>
              <a:xfrm>
                <a:off x="2579554" y="2560746"/>
                <a:ext cx="4442783" cy="2482189"/>
                <a:chOff x="2579554" y="2560746"/>
                <a:chExt cx="4442783" cy="2482189"/>
              </a:xfrm>
              <a:effectLst>
                <a:glow rad="63500">
                  <a:schemeClr val="bg1">
                    <a:alpha val="40000"/>
                  </a:schemeClr>
                </a:glow>
              </a:effectLst>
            </p:grpSpPr>
            <p:sp>
              <p:nvSpPr>
                <p:cNvPr id="3" name="Parallelogram 2">
                  <a:extLst>
                    <a:ext uri="{FF2B5EF4-FFF2-40B4-BE49-F238E27FC236}">
                      <a16:creationId xmlns:a16="http://schemas.microsoft.com/office/drawing/2014/main" xmlns="" id="{7A823134-9A2F-5549-8A80-278D7DEE406D}"/>
                    </a:ext>
                  </a:extLst>
                </p:cNvPr>
                <p:cNvSpPr/>
                <p:nvPr/>
              </p:nvSpPr>
              <p:spPr>
                <a:xfrm rot="3203375">
                  <a:off x="3724746" y="1658074"/>
                  <a:ext cx="2394919" cy="4200263"/>
                </a:xfrm>
                <a:prstGeom prst="parallelogram">
                  <a:avLst>
                    <a:gd name="adj" fmla="val 46349"/>
                  </a:avLst>
                </a:prstGeom>
                <a:solidFill>
                  <a:schemeClr val="bg1">
                    <a:lumMod val="6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Parallelogram 3">
                  <a:extLst>
                    <a:ext uri="{FF2B5EF4-FFF2-40B4-BE49-F238E27FC236}">
                      <a16:creationId xmlns:a16="http://schemas.microsoft.com/office/drawing/2014/main" xmlns="" id="{89346257-A9B0-004F-BA99-07D689F4B392}"/>
                    </a:ext>
                  </a:extLst>
                </p:cNvPr>
                <p:cNvSpPr/>
                <p:nvPr/>
              </p:nvSpPr>
              <p:spPr>
                <a:xfrm rot="4909598">
                  <a:off x="2745787" y="3497102"/>
                  <a:ext cx="1379600" cy="1712065"/>
                </a:xfrm>
                <a:custGeom>
                  <a:avLst/>
                  <a:gdLst>
                    <a:gd name="connsiteX0" fmla="*/ 0 w 2394919"/>
                    <a:gd name="connsiteY0" fmla="*/ 1063363 h 1063363"/>
                    <a:gd name="connsiteX1" fmla="*/ 492858 w 2394919"/>
                    <a:gd name="connsiteY1" fmla="*/ 0 h 1063363"/>
                    <a:gd name="connsiteX2" fmla="*/ 2394919 w 2394919"/>
                    <a:gd name="connsiteY2" fmla="*/ 0 h 1063363"/>
                    <a:gd name="connsiteX3" fmla="*/ 1902061 w 2394919"/>
                    <a:gd name="connsiteY3" fmla="*/ 1063363 h 1063363"/>
                    <a:gd name="connsiteX4" fmla="*/ 0 w 2394919"/>
                    <a:gd name="connsiteY4" fmla="*/ 1063363 h 1063363"/>
                    <a:gd name="connsiteX0" fmla="*/ 307059 w 1902061"/>
                    <a:gd name="connsiteY0" fmla="*/ 2131598 h 2131598"/>
                    <a:gd name="connsiteX1" fmla="*/ 0 w 1902061"/>
                    <a:gd name="connsiteY1" fmla="*/ 0 h 2131598"/>
                    <a:gd name="connsiteX2" fmla="*/ 1902061 w 1902061"/>
                    <a:gd name="connsiteY2" fmla="*/ 0 h 2131598"/>
                    <a:gd name="connsiteX3" fmla="*/ 1409203 w 1902061"/>
                    <a:gd name="connsiteY3" fmla="*/ 1063363 h 2131598"/>
                    <a:gd name="connsiteX4" fmla="*/ 307059 w 1902061"/>
                    <a:gd name="connsiteY4" fmla="*/ 2131598 h 2131598"/>
                    <a:gd name="connsiteX0" fmla="*/ 262762 w 1902061"/>
                    <a:gd name="connsiteY0" fmla="*/ 2021377 h 2021377"/>
                    <a:gd name="connsiteX1" fmla="*/ 0 w 1902061"/>
                    <a:gd name="connsiteY1" fmla="*/ 0 h 2021377"/>
                    <a:gd name="connsiteX2" fmla="*/ 1902061 w 1902061"/>
                    <a:gd name="connsiteY2" fmla="*/ 0 h 2021377"/>
                    <a:gd name="connsiteX3" fmla="*/ 1409203 w 1902061"/>
                    <a:gd name="connsiteY3" fmla="*/ 1063363 h 2021377"/>
                    <a:gd name="connsiteX4" fmla="*/ 262762 w 1902061"/>
                    <a:gd name="connsiteY4" fmla="*/ 2021377 h 2021377"/>
                    <a:gd name="connsiteX0" fmla="*/ 303108 w 1942407"/>
                    <a:gd name="connsiteY0" fmla="*/ 2021377 h 2021377"/>
                    <a:gd name="connsiteX1" fmla="*/ 0 w 1942407"/>
                    <a:gd name="connsiteY1" fmla="*/ 737604 h 2021377"/>
                    <a:gd name="connsiteX2" fmla="*/ 1942407 w 1942407"/>
                    <a:gd name="connsiteY2" fmla="*/ 0 h 2021377"/>
                    <a:gd name="connsiteX3" fmla="*/ 1449549 w 1942407"/>
                    <a:gd name="connsiteY3" fmla="*/ 1063363 h 2021377"/>
                    <a:gd name="connsiteX4" fmla="*/ 303108 w 1942407"/>
                    <a:gd name="connsiteY4" fmla="*/ 2021377 h 2021377"/>
                    <a:gd name="connsiteX0" fmla="*/ 303108 w 1449549"/>
                    <a:gd name="connsiteY0" fmla="*/ 1712065 h 1712065"/>
                    <a:gd name="connsiteX1" fmla="*/ 0 w 1449549"/>
                    <a:gd name="connsiteY1" fmla="*/ 428292 h 1712065"/>
                    <a:gd name="connsiteX2" fmla="*/ 1165514 w 1449549"/>
                    <a:gd name="connsiteY2" fmla="*/ 0 h 1712065"/>
                    <a:gd name="connsiteX3" fmla="*/ 1449549 w 1449549"/>
                    <a:gd name="connsiteY3" fmla="*/ 754051 h 1712065"/>
                    <a:gd name="connsiteX4" fmla="*/ 303108 w 1449549"/>
                    <a:gd name="connsiteY4" fmla="*/ 1712065 h 1712065"/>
                    <a:gd name="connsiteX0" fmla="*/ 303108 w 1420203"/>
                    <a:gd name="connsiteY0" fmla="*/ 1712065 h 1712065"/>
                    <a:gd name="connsiteX1" fmla="*/ 0 w 1420203"/>
                    <a:gd name="connsiteY1" fmla="*/ 428292 h 1712065"/>
                    <a:gd name="connsiteX2" fmla="*/ 1165514 w 1420203"/>
                    <a:gd name="connsiteY2" fmla="*/ 0 h 1712065"/>
                    <a:gd name="connsiteX3" fmla="*/ 1420203 w 1420203"/>
                    <a:gd name="connsiteY3" fmla="*/ 1110604 h 1712065"/>
                    <a:gd name="connsiteX4" fmla="*/ 303108 w 1420203"/>
                    <a:gd name="connsiteY4" fmla="*/ 1712065 h 1712065"/>
                    <a:gd name="connsiteX0" fmla="*/ 307752 w 1424847"/>
                    <a:gd name="connsiteY0" fmla="*/ 1712065 h 1712065"/>
                    <a:gd name="connsiteX1" fmla="*/ 0 w 1424847"/>
                    <a:gd name="connsiteY1" fmla="*/ 498685 h 1712065"/>
                    <a:gd name="connsiteX2" fmla="*/ 1170158 w 1424847"/>
                    <a:gd name="connsiteY2" fmla="*/ 0 h 1712065"/>
                    <a:gd name="connsiteX3" fmla="*/ 1424847 w 1424847"/>
                    <a:gd name="connsiteY3" fmla="*/ 1110604 h 1712065"/>
                    <a:gd name="connsiteX4" fmla="*/ 307752 w 1424847"/>
                    <a:gd name="connsiteY4" fmla="*/ 1712065 h 1712065"/>
                    <a:gd name="connsiteX0" fmla="*/ 262505 w 1379600"/>
                    <a:gd name="connsiteY0" fmla="*/ 1712065 h 1712065"/>
                    <a:gd name="connsiteX1" fmla="*/ 0 w 1379600"/>
                    <a:gd name="connsiteY1" fmla="*/ 619277 h 1712065"/>
                    <a:gd name="connsiteX2" fmla="*/ 1124911 w 1379600"/>
                    <a:gd name="connsiteY2" fmla="*/ 0 h 1712065"/>
                    <a:gd name="connsiteX3" fmla="*/ 1379600 w 1379600"/>
                    <a:gd name="connsiteY3" fmla="*/ 1110604 h 1712065"/>
                    <a:gd name="connsiteX4" fmla="*/ 262505 w 1379600"/>
                    <a:gd name="connsiteY4" fmla="*/ 1712065 h 171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9600" h="1712065">
                      <a:moveTo>
                        <a:pt x="262505" y="1712065"/>
                      </a:moveTo>
                      <a:lnTo>
                        <a:pt x="0" y="619277"/>
                      </a:lnTo>
                      <a:lnTo>
                        <a:pt x="1124911" y="0"/>
                      </a:lnTo>
                      <a:lnTo>
                        <a:pt x="1379600" y="1110604"/>
                      </a:lnTo>
                      <a:lnTo>
                        <a:pt x="262505" y="171206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xmlns="" id="{010B377F-33E3-DE44-A4BA-5AB27264E1D5}"/>
                  </a:ext>
                </a:extLst>
              </p:cNvPr>
              <p:cNvSpPr/>
              <p:nvPr/>
            </p:nvSpPr>
            <p:spPr>
              <a:xfrm>
                <a:off x="4719672" y="3101577"/>
                <a:ext cx="1376328" cy="894126"/>
              </a:xfrm>
              <a:prstGeom prst="cloud">
                <a:avLst/>
              </a:prstGeom>
              <a:solidFill>
                <a:srgbClr val="146278"/>
              </a:solidFill>
              <a:ln>
                <a:solidFill>
                  <a:srgbClr val="1462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EB4AD56A-30A2-B040-8200-9AF4CDFF9928}"/>
                </a:ext>
              </a:extLst>
            </p:cNvPr>
            <p:cNvGrpSpPr/>
            <p:nvPr/>
          </p:nvGrpSpPr>
          <p:grpSpPr>
            <a:xfrm>
              <a:off x="4976836" y="5668460"/>
              <a:ext cx="1775541" cy="1000011"/>
              <a:chOff x="2579554" y="2560746"/>
              <a:chExt cx="4442783" cy="2482189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5CB56734-A979-F549-97D9-F95A471F4BC7}"/>
                  </a:ext>
                </a:extLst>
              </p:cNvPr>
              <p:cNvGrpSpPr/>
              <p:nvPr/>
            </p:nvGrpSpPr>
            <p:grpSpPr>
              <a:xfrm>
                <a:off x="2579554" y="2560746"/>
                <a:ext cx="4442783" cy="2482189"/>
                <a:chOff x="2579554" y="2560746"/>
                <a:chExt cx="4442783" cy="2482189"/>
              </a:xfrm>
              <a:effectLst>
                <a:glow rad="63500">
                  <a:schemeClr val="bg1">
                    <a:alpha val="40000"/>
                  </a:schemeClr>
                </a:glow>
              </a:effectLst>
            </p:grpSpPr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xmlns="" id="{A570A4C8-870F-E443-B74C-AD7694C8FAD1}"/>
                    </a:ext>
                  </a:extLst>
                </p:cNvPr>
                <p:cNvSpPr/>
                <p:nvPr/>
              </p:nvSpPr>
              <p:spPr>
                <a:xfrm rot="3203375">
                  <a:off x="3724746" y="1658074"/>
                  <a:ext cx="2394919" cy="4200263"/>
                </a:xfrm>
                <a:prstGeom prst="parallelogram">
                  <a:avLst>
                    <a:gd name="adj" fmla="val 46349"/>
                  </a:avLst>
                </a:prstGeom>
                <a:solidFill>
                  <a:schemeClr val="bg1">
                    <a:lumMod val="6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arallelogram 3">
                  <a:extLst>
                    <a:ext uri="{FF2B5EF4-FFF2-40B4-BE49-F238E27FC236}">
                      <a16:creationId xmlns:a16="http://schemas.microsoft.com/office/drawing/2014/main" xmlns="" id="{06A202B6-C0EF-D74C-9FD4-9A186180197B}"/>
                    </a:ext>
                  </a:extLst>
                </p:cNvPr>
                <p:cNvSpPr/>
                <p:nvPr/>
              </p:nvSpPr>
              <p:spPr>
                <a:xfrm rot="4909598">
                  <a:off x="2745787" y="3497102"/>
                  <a:ext cx="1379600" cy="1712065"/>
                </a:xfrm>
                <a:custGeom>
                  <a:avLst/>
                  <a:gdLst>
                    <a:gd name="connsiteX0" fmla="*/ 0 w 2394919"/>
                    <a:gd name="connsiteY0" fmla="*/ 1063363 h 1063363"/>
                    <a:gd name="connsiteX1" fmla="*/ 492858 w 2394919"/>
                    <a:gd name="connsiteY1" fmla="*/ 0 h 1063363"/>
                    <a:gd name="connsiteX2" fmla="*/ 2394919 w 2394919"/>
                    <a:gd name="connsiteY2" fmla="*/ 0 h 1063363"/>
                    <a:gd name="connsiteX3" fmla="*/ 1902061 w 2394919"/>
                    <a:gd name="connsiteY3" fmla="*/ 1063363 h 1063363"/>
                    <a:gd name="connsiteX4" fmla="*/ 0 w 2394919"/>
                    <a:gd name="connsiteY4" fmla="*/ 1063363 h 1063363"/>
                    <a:gd name="connsiteX0" fmla="*/ 307059 w 1902061"/>
                    <a:gd name="connsiteY0" fmla="*/ 2131598 h 2131598"/>
                    <a:gd name="connsiteX1" fmla="*/ 0 w 1902061"/>
                    <a:gd name="connsiteY1" fmla="*/ 0 h 2131598"/>
                    <a:gd name="connsiteX2" fmla="*/ 1902061 w 1902061"/>
                    <a:gd name="connsiteY2" fmla="*/ 0 h 2131598"/>
                    <a:gd name="connsiteX3" fmla="*/ 1409203 w 1902061"/>
                    <a:gd name="connsiteY3" fmla="*/ 1063363 h 2131598"/>
                    <a:gd name="connsiteX4" fmla="*/ 307059 w 1902061"/>
                    <a:gd name="connsiteY4" fmla="*/ 2131598 h 2131598"/>
                    <a:gd name="connsiteX0" fmla="*/ 262762 w 1902061"/>
                    <a:gd name="connsiteY0" fmla="*/ 2021377 h 2021377"/>
                    <a:gd name="connsiteX1" fmla="*/ 0 w 1902061"/>
                    <a:gd name="connsiteY1" fmla="*/ 0 h 2021377"/>
                    <a:gd name="connsiteX2" fmla="*/ 1902061 w 1902061"/>
                    <a:gd name="connsiteY2" fmla="*/ 0 h 2021377"/>
                    <a:gd name="connsiteX3" fmla="*/ 1409203 w 1902061"/>
                    <a:gd name="connsiteY3" fmla="*/ 1063363 h 2021377"/>
                    <a:gd name="connsiteX4" fmla="*/ 262762 w 1902061"/>
                    <a:gd name="connsiteY4" fmla="*/ 2021377 h 2021377"/>
                    <a:gd name="connsiteX0" fmla="*/ 303108 w 1942407"/>
                    <a:gd name="connsiteY0" fmla="*/ 2021377 h 2021377"/>
                    <a:gd name="connsiteX1" fmla="*/ 0 w 1942407"/>
                    <a:gd name="connsiteY1" fmla="*/ 737604 h 2021377"/>
                    <a:gd name="connsiteX2" fmla="*/ 1942407 w 1942407"/>
                    <a:gd name="connsiteY2" fmla="*/ 0 h 2021377"/>
                    <a:gd name="connsiteX3" fmla="*/ 1449549 w 1942407"/>
                    <a:gd name="connsiteY3" fmla="*/ 1063363 h 2021377"/>
                    <a:gd name="connsiteX4" fmla="*/ 303108 w 1942407"/>
                    <a:gd name="connsiteY4" fmla="*/ 2021377 h 2021377"/>
                    <a:gd name="connsiteX0" fmla="*/ 303108 w 1449549"/>
                    <a:gd name="connsiteY0" fmla="*/ 1712065 h 1712065"/>
                    <a:gd name="connsiteX1" fmla="*/ 0 w 1449549"/>
                    <a:gd name="connsiteY1" fmla="*/ 428292 h 1712065"/>
                    <a:gd name="connsiteX2" fmla="*/ 1165514 w 1449549"/>
                    <a:gd name="connsiteY2" fmla="*/ 0 h 1712065"/>
                    <a:gd name="connsiteX3" fmla="*/ 1449549 w 1449549"/>
                    <a:gd name="connsiteY3" fmla="*/ 754051 h 1712065"/>
                    <a:gd name="connsiteX4" fmla="*/ 303108 w 1449549"/>
                    <a:gd name="connsiteY4" fmla="*/ 1712065 h 1712065"/>
                    <a:gd name="connsiteX0" fmla="*/ 303108 w 1420203"/>
                    <a:gd name="connsiteY0" fmla="*/ 1712065 h 1712065"/>
                    <a:gd name="connsiteX1" fmla="*/ 0 w 1420203"/>
                    <a:gd name="connsiteY1" fmla="*/ 428292 h 1712065"/>
                    <a:gd name="connsiteX2" fmla="*/ 1165514 w 1420203"/>
                    <a:gd name="connsiteY2" fmla="*/ 0 h 1712065"/>
                    <a:gd name="connsiteX3" fmla="*/ 1420203 w 1420203"/>
                    <a:gd name="connsiteY3" fmla="*/ 1110604 h 1712065"/>
                    <a:gd name="connsiteX4" fmla="*/ 303108 w 1420203"/>
                    <a:gd name="connsiteY4" fmla="*/ 1712065 h 1712065"/>
                    <a:gd name="connsiteX0" fmla="*/ 307752 w 1424847"/>
                    <a:gd name="connsiteY0" fmla="*/ 1712065 h 1712065"/>
                    <a:gd name="connsiteX1" fmla="*/ 0 w 1424847"/>
                    <a:gd name="connsiteY1" fmla="*/ 498685 h 1712065"/>
                    <a:gd name="connsiteX2" fmla="*/ 1170158 w 1424847"/>
                    <a:gd name="connsiteY2" fmla="*/ 0 h 1712065"/>
                    <a:gd name="connsiteX3" fmla="*/ 1424847 w 1424847"/>
                    <a:gd name="connsiteY3" fmla="*/ 1110604 h 1712065"/>
                    <a:gd name="connsiteX4" fmla="*/ 307752 w 1424847"/>
                    <a:gd name="connsiteY4" fmla="*/ 1712065 h 1712065"/>
                    <a:gd name="connsiteX0" fmla="*/ 262505 w 1379600"/>
                    <a:gd name="connsiteY0" fmla="*/ 1712065 h 1712065"/>
                    <a:gd name="connsiteX1" fmla="*/ 0 w 1379600"/>
                    <a:gd name="connsiteY1" fmla="*/ 619277 h 1712065"/>
                    <a:gd name="connsiteX2" fmla="*/ 1124911 w 1379600"/>
                    <a:gd name="connsiteY2" fmla="*/ 0 h 1712065"/>
                    <a:gd name="connsiteX3" fmla="*/ 1379600 w 1379600"/>
                    <a:gd name="connsiteY3" fmla="*/ 1110604 h 1712065"/>
                    <a:gd name="connsiteX4" fmla="*/ 262505 w 1379600"/>
                    <a:gd name="connsiteY4" fmla="*/ 1712065 h 171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9600" h="1712065">
                      <a:moveTo>
                        <a:pt x="262505" y="1712065"/>
                      </a:moveTo>
                      <a:lnTo>
                        <a:pt x="0" y="619277"/>
                      </a:lnTo>
                      <a:lnTo>
                        <a:pt x="1124911" y="0"/>
                      </a:lnTo>
                      <a:lnTo>
                        <a:pt x="1379600" y="1110604"/>
                      </a:lnTo>
                      <a:lnTo>
                        <a:pt x="262505" y="171206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Cloud 15">
                <a:extLst>
                  <a:ext uri="{FF2B5EF4-FFF2-40B4-BE49-F238E27FC236}">
                    <a16:creationId xmlns:a16="http://schemas.microsoft.com/office/drawing/2014/main" xmlns="" id="{AAEAA4AA-BB42-7349-B5E5-E3AC15FD0A92}"/>
                  </a:ext>
                </a:extLst>
              </p:cNvPr>
              <p:cNvSpPr/>
              <p:nvPr/>
            </p:nvSpPr>
            <p:spPr>
              <a:xfrm>
                <a:off x="4719672" y="3101577"/>
                <a:ext cx="1376328" cy="894126"/>
              </a:xfrm>
              <a:prstGeom prst="cloud">
                <a:avLst/>
              </a:prstGeom>
              <a:solidFill>
                <a:srgbClr val="621760"/>
              </a:solidFill>
              <a:ln>
                <a:solidFill>
                  <a:srgbClr val="621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44BE4FEC-F2DB-BB45-86DC-DDA180949674}"/>
                </a:ext>
              </a:extLst>
            </p:cNvPr>
            <p:cNvGrpSpPr/>
            <p:nvPr/>
          </p:nvGrpSpPr>
          <p:grpSpPr>
            <a:xfrm>
              <a:off x="6361020" y="5646616"/>
              <a:ext cx="1775541" cy="1000011"/>
              <a:chOff x="2579554" y="2560746"/>
              <a:chExt cx="4442783" cy="2482189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4187A663-E75A-E049-93A7-B06A8297C842}"/>
                  </a:ext>
                </a:extLst>
              </p:cNvPr>
              <p:cNvGrpSpPr/>
              <p:nvPr/>
            </p:nvGrpSpPr>
            <p:grpSpPr>
              <a:xfrm>
                <a:off x="2579554" y="2560746"/>
                <a:ext cx="4442783" cy="2482189"/>
                <a:chOff x="2579554" y="2560746"/>
                <a:chExt cx="4442783" cy="2482189"/>
              </a:xfrm>
              <a:effectLst>
                <a:glow rad="63500">
                  <a:schemeClr val="bg1">
                    <a:alpha val="40000"/>
                  </a:schemeClr>
                </a:glow>
              </a:effectLst>
            </p:grpSpPr>
            <p:sp>
              <p:nvSpPr>
                <p:cNvPr id="22" name="Parallelogram 21">
                  <a:extLst>
                    <a:ext uri="{FF2B5EF4-FFF2-40B4-BE49-F238E27FC236}">
                      <a16:creationId xmlns:a16="http://schemas.microsoft.com/office/drawing/2014/main" xmlns="" id="{5AA9FF8F-29BD-0F42-8736-192E6B5F666E}"/>
                    </a:ext>
                  </a:extLst>
                </p:cNvPr>
                <p:cNvSpPr/>
                <p:nvPr/>
              </p:nvSpPr>
              <p:spPr>
                <a:xfrm rot="3203375">
                  <a:off x="3724746" y="1658074"/>
                  <a:ext cx="2394919" cy="4200263"/>
                </a:xfrm>
                <a:prstGeom prst="parallelogram">
                  <a:avLst>
                    <a:gd name="adj" fmla="val 46349"/>
                  </a:avLst>
                </a:prstGeom>
                <a:solidFill>
                  <a:schemeClr val="bg1">
                    <a:lumMod val="6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Parallelogram 3">
                  <a:extLst>
                    <a:ext uri="{FF2B5EF4-FFF2-40B4-BE49-F238E27FC236}">
                      <a16:creationId xmlns:a16="http://schemas.microsoft.com/office/drawing/2014/main" xmlns="" id="{17FA66CA-572F-7940-825B-3AAB50E17BF2}"/>
                    </a:ext>
                  </a:extLst>
                </p:cNvPr>
                <p:cNvSpPr/>
                <p:nvPr/>
              </p:nvSpPr>
              <p:spPr>
                <a:xfrm rot="4909598">
                  <a:off x="2745787" y="3497102"/>
                  <a:ext cx="1379600" cy="1712065"/>
                </a:xfrm>
                <a:custGeom>
                  <a:avLst/>
                  <a:gdLst>
                    <a:gd name="connsiteX0" fmla="*/ 0 w 2394919"/>
                    <a:gd name="connsiteY0" fmla="*/ 1063363 h 1063363"/>
                    <a:gd name="connsiteX1" fmla="*/ 492858 w 2394919"/>
                    <a:gd name="connsiteY1" fmla="*/ 0 h 1063363"/>
                    <a:gd name="connsiteX2" fmla="*/ 2394919 w 2394919"/>
                    <a:gd name="connsiteY2" fmla="*/ 0 h 1063363"/>
                    <a:gd name="connsiteX3" fmla="*/ 1902061 w 2394919"/>
                    <a:gd name="connsiteY3" fmla="*/ 1063363 h 1063363"/>
                    <a:gd name="connsiteX4" fmla="*/ 0 w 2394919"/>
                    <a:gd name="connsiteY4" fmla="*/ 1063363 h 1063363"/>
                    <a:gd name="connsiteX0" fmla="*/ 307059 w 1902061"/>
                    <a:gd name="connsiteY0" fmla="*/ 2131598 h 2131598"/>
                    <a:gd name="connsiteX1" fmla="*/ 0 w 1902061"/>
                    <a:gd name="connsiteY1" fmla="*/ 0 h 2131598"/>
                    <a:gd name="connsiteX2" fmla="*/ 1902061 w 1902061"/>
                    <a:gd name="connsiteY2" fmla="*/ 0 h 2131598"/>
                    <a:gd name="connsiteX3" fmla="*/ 1409203 w 1902061"/>
                    <a:gd name="connsiteY3" fmla="*/ 1063363 h 2131598"/>
                    <a:gd name="connsiteX4" fmla="*/ 307059 w 1902061"/>
                    <a:gd name="connsiteY4" fmla="*/ 2131598 h 2131598"/>
                    <a:gd name="connsiteX0" fmla="*/ 262762 w 1902061"/>
                    <a:gd name="connsiteY0" fmla="*/ 2021377 h 2021377"/>
                    <a:gd name="connsiteX1" fmla="*/ 0 w 1902061"/>
                    <a:gd name="connsiteY1" fmla="*/ 0 h 2021377"/>
                    <a:gd name="connsiteX2" fmla="*/ 1902061 w 1902061"/>
                    <a:gd name="connsiteY2" fmla="*/ 0 h 2021377"/>
                    <a:gd name="connsiteX3" fmla="*/ 1409203 w 1902061"/>
                    <a:gd name="connsiteY3" fmla="*/ 1063363 h 2021377"/>
                    <a:gd name="connsiteX4" fmla="*/ 262762 w 1902061"/>
                    <a:gd name="connsiteY4" fmla="*/ 2021377 h 2021377"/>
                    <a:gd name="connsiteX0" fmla="*/ 303108 w 1942407"/>
                    <a:gd name="connsiteY0" fmla="*/ 2021377 h 2021377"/>
                    <a:gd name="connsiteX1" fmla="*/ 0 w 1942407"/>
                    <a:gd name="connsiteY1" fmla="*/ 737604 h 2021377"/>
                    <a:gd name="connsiteX2" fmla="*/ 1942407 w 1942407"/>
                    <a:gd name="connsiteY2" fmla="*/ 0 h 2021377"/>
                    <a:gd name="connsiteX3" fmla="*/ 1449549 w 1942407"/>
                    <a:gd name="connsiteY3" fmla="*/ 1063363 h 2021377"/>
                    <a:gd name="connsiteX4" fmla="*/ 303108 w 1942407"/>
                    <a:gd name="connsiteY4" fmla="*/ 2021377 h 2021377"/>
                    <a:gd name="connsiteX0" fmla="*/ 303108 w 1449549"/>
                    <a:gd name="connsiteY0" fmla="*/ 1712065 h 1712065"/>
                    <a:gd name="connsiteX1" fmla="*/ 0 w 1449549"/>
                    <a:gd name="connsiteY1" fmla="*/ 428292 h 1712065"/>
                    <a:gd name="connsiteX2" fmla="*/ 1165514 w 1449549"/>
                    <a:gd name="connsiteY2" fmla="*/ 0 h 1712065"/>
                    <a:gd name="connsiteX3" fmla="*/ 1449549 w 1449549"/>
                    <a:gd name="connsiteY3" fmla="*/ 754051 h 1712065"/>
                    <a:gd name="connsiteX4" fmla="*/ 303108 w 1449549"/>
                    <a:gd name="connsiteY4" fmla="*/ 1712065 h 1712065"/>
                    <a:gd name="connsiteX0" fmla="*/ 303108 w 1420203"/>
                    <a:gd name="connsiteY0" fmla="*/ 1712065 h 1712065"/>
                    <a:gd name="connsiteX1" fmla="*/ 0 w 1420203"/>
                    <a:gd name="connsiteY1" fmla="*/ 428292 h 1712065"/>
                    <a:gd name="connsiteX2" fmla="*/ 1165514 w 1420203"/>
                    <a:gd name="connsiteY2" fmla="*/ 0 h 1712065"/>
                    <a:gd name="connsiteX3" fmla="*/ 1420203 w 1420203"/>
                    <a:gd name="connsiteY3" fmla="*/ 1110604 h 1712065"/>
                    <a:gd name="connsiteX4" fmla="*/ 303108 w 1420203"/>
                    <a:gd name="connsiteY4" fmla="*/ 1712065 h 1712065"/>
                    <a:gd name="connsiteX0" fmla="*/ 307752 w 1424847"/>
                    <a:gd name="connsiteY0" fmla="*/ 1712065 h 1712065"/>
                    <a:gd name="connsiteX1" fmla="*/ 0 w 1424847"/>
                    <a:gd name="connsiteY1" fmla="*/ 498685 h 1712065"/>
                    <a:gd name="connsiteX2" fmla="*/ 1170158 w 1424847"/>
                    <a:gd name="connsiteY2" fmla="*/ 0 h 1712065"/>
                    <a:gd name="connsiteX3" fmla="*/ 1424847 w 1424847"/>
                    <a:gd name="connsiteY3" fmla="*/ 1110604 h 1712065"/>
                    <a:gd name="connsiteX4" fmla="*/ 307752 w 1424847"/>
                    <a:gd name="connsiteY4" fmla="*/ 1712065 h 1712065"/>
                    <a:gd name="connsiteX0" fmla="*/ 262505 w 1379600"/>
                    <a:gd name="connsiteY0" fmla="*/ 1712065 h 1712065"/>
                    <a:gd name="connsiteX1" fmla="*/ 0 w 1379600"/>
                    <a:gd name="connsiteY1" fmla="*/ 619277 h 1712065"/>
                    <a:gd name="connsiteX2" fmla="*/ 1124911 w 1379600"/>
                    <a:gd name="connsiteY2" fmla="*/ 0 h 1712065"/>
                    <a:gd name="connsiteX3" fmla="*/ 1379600 w 1379600"/>
                    <a:gd name="connsiteY3" fmla="*/ 1110604 h 1712065"/>
                    <a:gd name="connsiteX4" fmla="*/ 262505 w 1379600"/>
                    <a:gd name="connsiteY4" fmla="*/ 1712065 h 171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9600" h="1712065">
                      <a:moveTo>
                        <a:pt x="262505" y="1712065"/>
                      </a:moveTo>
                      <a:lnTo>
                        <a:pt x="0" y="619277"/>
                      </a:lnTo>
                      <a:lnTo>
                        <a:pt x="1124911" y="0"/>
                      </a:lnTo>
                      <a:lnTo>
                        <a:pt x="1379600" y="1110604"/>
                      </a:lnTo>
                      <a:lnTo>
                        <a:pt x="262505" y="171206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Cloud 20">
                <a:extLst>
                  <a:ext uri="{FF2B5EF4-FFF2-40B4-BE49-F238E27FC236}">
                    <a16:creationId xmlns:a16="http://schemas.microsoft.com/office/drawing/2014/main" xmlns="" id="{1257B5E3-31EE-914E-B94B-E1CBC32C082F}"/>
                  </a:ext>
                </a:extLst>
              </p:cNvPr>
              <p:cNvSpPr/>
              <p:nvPr/>
            </p:nvSpPr>
            <p:spPr>
              <a:xfrm>
                <a:off x="4719672" y="3101577"/>
                <a:ext cx="1376328" cy="894126"/>
              </a:xfrm>
              <a:prstGeom prst="cloud">
                <a:avLst/>
              </a:prstGeom>
              <a:solidFill>
                <a:srgbClr val="548234"/>
              </a:solidFill>
              <a:ln>
                <a:solidFill>
                  <a:srgbClr val="5482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65A7DB2A-F75D-F74C-ACD6-ED96D1DE8892}"/>
                </a:ext>
              </a:extLst>
            </p:cNvPr>
            <p:cNvGrpSpPr/>
            <p:nvPr/>
          </p:nvGrpSpPr>
          <p:grpSpPr>
            <a:xfrm>
              <a:off x="7681602" y="5720963"/>
              <a:ext cx="1775541" cy="1000011"/>
              <a:chOff x="2579554" y="2560746"/>
              <a:chExt cx="4442783" cy="2482189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6A43C32A-D76B-3347-BF20-FA459F1DFE76}"/>
                  </a:ext>
                </a:extLst>
              </p:cNvPr>
              <p:cNvGrpSpPr/>
              <p:nvPr/>
            </p:nvGrpSpPr>
            <p:grpSpPr>
              <a:xfrm>
                <a:off x="2579554" y="2560746"/>
                <a:ext cx="4442783" cy="2482189"/>
                <a:chOff x="2579554" y="2560746"/>
                <a:chExt cx="4442783" cy="2482189"/>
              </a:xfrm>
              <a:effectLst>
                <a:glow rad="63500">
                  <a:schemeClr val="bg1">
                    <a:alpha val="40000"/>
                  </a:schemeClr>
                </a:glow>
              </a:effectLst>
            </p:grpSpPr>
            <p:sp>
              <p:nvSpPr>
                <p:cNvPr id="27" name="Parallelogram 26">
                  <a:extLst>
                    <a:ext uri="{FF2B5EF4-FFF2-40B4-BE49-F238E27FC236}">
                      <a16:creationId xmlns:a16="http://schemas.microsoft.com/office/drawing/2014/main" xmlns="" id="{31BD9B3F-538D-7A42-9DF9-5B2C6A1D935A}"/>
                    </a:ext>
                  </a:extLst>
                </p:cNvPr>
                <p:cNvSpPr/>
                <p:nvPr/>
              </p:nvSpPr>
              <p:spPr>
                <a:xfrm rot="3203375">
                  <a:off x="3724746" y="1658074"/>
                  <a:ext cx="2394919" cy="4200263"/>
                </a:xfrm>
                <a:prstGeom prst="parallelogram">
                  <a:avLst>
                    <a:gd name="adj" fmla="val 46349"/>
                  </a:avLst>
                </a:prstGeom>
                <a:solidFill>
                  <a:schemeClr val="bg1">
                    <a:lumMod val="6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Parallelogram 3">
                  <a:extLst>
                    <a:ext uri="{FF2B5EF4-FFF2-40B4-BE49-F238E27FC236}">
                      <a16:creationId xmlns:a16="http://schemas.microsoft.com/office/drawing/2014/main" xmlns="" id="{10E80FC6-A283-1140-A25D-AFD254431903}"/>
                    </a:ext>
                  </a:extLst>
                </p:cNvPr>
                <p:cNvSpPr/>
                <p:nvPr/>
              </p:nvSpPr>
              <p:spPr>
                <a:xfrm rot="4909598">
                  <a:off x="2745787" y="3497102"/>
                  <a:ext cx="1379600" cy="1712065"/>
                </a:xfrm>
                <a:custGeom>
                  <a:avLst/>
                  <a:gdLst>
                    <a:gd name="connsiteX0" fmla="*/ 0 w 2394919"/>
                    <a:gd name="connsiteY0" fmla="*/ 1063363 h 1063363"/>
                    <a:gd name="connsiteX1" fmla="*/ 492858 w 2394919"/>
                    <a:gd name="connsiteY1" fmla="*/ 0 h 1063363"/>
                    <a:gd name="connsiteX2" fmla="*/ 2394919 w 2394919"/>
                    <a:gd name="connsiteY2" fmla="*/ 0 h 1063363"/>
                    <a:gd name="connsiteX3" fmla="*/ 1902061 w 2394919"/>
                    <a:gd name="connsiteY3" fmla="*/ 1063363 h 1063363"/>
                    <a:gd name="connsiteX4" fmla="*/ 0 w 2394919"/>
                    <a:gd name="connsiteY4" fmla="*/ 1063363 h 1063363"/>
                    <a:gd name="connsiteX0" fmla="*/ 307059 w 1902061"/>
                    <a:gd name="connsiteY0" fmla="*/ 2131598 h 2131598"/>
                    <a:gd name="connsiteX1" fmla="*/ 0 w 1902061"/>
                    <a:gd name="connsiteY1" fmla="*/ 0 h 2131598"/>
                    <a:gd name="connsiteX2" fmla="*/ 1902061 w 1902061"/>
                    <a:gd name="connsiteY2" fmla="*/ 0 h 2131598"/>
                    <a:gd name="connsiteX3" fmla="*/ 1409203 w 1902061"/>
                    <a:gd name="connsiteY3" fmla="*/ 1063363 h 2131598"/>
                    <a:gd name="connsiteX4" fmla="*/ 307059 w 1902061"/>
                    <a:gd name="connsiteY4" fmla="*/ 2131598 h 2131598"/>
                    <a:gd name="connsiteX0" fmla="*/ 262762 w 1902061"/>
                    <a:gd name="connsiteY0" fmla="*/ 2021377 h 2021377"/>
                    <a:gd name="connsiteX1" fmla="*/ 0 w 1902061"/>
                    <a:gd name="connsiteY1" fmla="*/ 0 h 2021377"/>
                    <a:gd name="connsiteX2" fmla="*/ 1902061 w 1902061"/>
                    <a:gd name="connsiteY2" fmla="*/ 0 h 2021377"/>
                    <a:gd name="connsiteX3" fmla="*/ 1409203 w 1902061"/>
                    <a:gd name="connsiteY3" fmla="*/ 1063363 h 2021377"/>
                    <a:gd name="connsiteX4" fmla="*/ 262762 w 1902061"/>
                    <a:gd name="connsiteY4" fmla="*/ 2021377 h 2021377"/>
                    <a:gd name="connsiteX0" fmla="*/ 303108 w 1942407"/>
                    <a:gd name="connsiteY0" fmla="*/ 2021377 h 2021377"/>
                    <a:gd name="connsiteX1" fmla="*/ 0 w 1942407"/>
                    <a:gd name="connsiteY1" fmla="*/ 737604 h 2021377"/>
                    <a:gd name="connsiteX2" fmla="*/ 1942407 w 1942407"/>
                    <a:gd name="connsiteY2" fmla="*/ 0 h 2021377"/>
                    <a:gd name="connsiteX3" fmla="*/ 1449549 w 1942407"/>
                    <a:gd name="connsiteY3" fmla="*/ 1063363 h 2021377"/>
                    <a:gd name="connsiteX4" fmla="*/ 303108 w 1942407"/>
                    <a:gd name="connsiteY4" fmla="*/ 2021377 h 2021377"/>
                    <a:gd name="connsiteX0" fmla="*/ 303108 w 1449549"/>
                    <a:gd name="connsiteY0" fmla="*/ 1712065 h 1712065"/>
                    <a:gd name="connsiteX1" fmla="*/ 0 w 1449549"/>
                    <a:gd name="connsiteY1" fmla="*/ 428292 h 1712065"/>
                    <a:gd name="connsiteX2" fmla="*/ 1165514 w 1449549"/>
                    <a:gd name="connsiteY2" fmla="*/ 0 h 1712065"/>
                    <a:gd name="connsiteX3" fmla="*/ 1449549 w 1449549"/>
                    <a:gd name="connsiteY3" fmla="*/ 754051 h 1712065"/>
                    <a:gd name="connsiteX4" fmla="*/ 303108 w 1449549"/>
                    <a:gd name="connsiteY4" fmla="*/ 1712065 h 1712065"/>
                    <a:gd name="connsiteX0" fmla="*/ 303108 w 1420203"/>
                    <a:gd name="connsiteY0" fmla="*/ 1712065 h 1712065"/>
                    <a:gd name="connsiteX1" fmla="*/ 0 w 1420203"/>
                    <a:gd name="connsiteY1" fmla="*/ 428292 h 1712065"/>
                    <a:gd name="connsiteX2" fmla="*/ 1165514 w 1420203"/>
                    <a:gd name="connsiteY2" fmla="*/ 0 h 1712065"/>
                    <a:gd name="connsiteX3" fmla="*/ 1420203 w 1420203"/>
                    <a:gd name="connsiteY3" fmla="*/ 1110604 h 1712065"/>
                    <a:gd name="connsiteX4" fmla="*/ 303108 w 1420203"/>
                    <a:gd name="connsiteY4" fmla="*/ 1712065 h 1712065"/>
                    <a:gd name="connsiteX0" fmla="*/ 307752 w 1424847"/>
                    <a:gd name="connsiteY0" fmla="*/ 1712065 h 1712065"/>
                    <a:gd name="connsiteX1" fmla="*/ 0 w 1424847"/>
                    <a:gd name="connsiteY1" fmla="*/ 498685 h 1712065"/>
                    <a:gd name="connsiteX2" fmla="*/ 1170158 w 1424847"/>
                    <a:gd name="connsiteY2" fmla="*/ 0 h 1712065"/>
                    <a:gd name="connsiteX3" fmla="*/ 1424847 w 1424847"/>
                    <a:gd name="connsiteY3" fmla="*/ 1110604 h 1712065"/>
                    <a:gd name="connsiteX4" fmla="*/ 307752 w 1424847"/>
                    <a:gd name="connsiteY4" fmla="*/ 1712065 h 1712065"/>
                    <a:gd name="connsiteX0" fmla="*/ 262505 w 1379600"/>
                    <a:gd name="connsiteY0" fmla="*/ 1712065 h 1712065"/>
                    <a:gd name="connsiteX1" fmla="*/ 0 w 1379600"/>
                    <a:gd name="connsiteY1" fmla="*/ 619277 h 1712065"/>
                    <a:gd name="connsiteX2" fmla="*/ 1124911 w 1379600"/>
                    <a:gd name="connsiteY2" fmla="*/ 0 h 1712065"/>
                    <a:gd name="connsiteX3" fmla="*/ 1379600 w 1379600"/>
                    <a:gd name="connsiteY3" fmla="*/ 1110604 h 1712065"/>
                    <a:gd name="connsiteX4" fmla="*/ 262505 w 1379600"/>
                    <a:gd name="connsiteY4" fmla="*/ 1712065 h 171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9600" h="1712065">
                      <a:moveTo>
                        <a:pt x="262505" y="1712065"/>
                      </a:moveTo>
                      <a:lnTo>
                        <a:pt x="0" y="619277"/>
                      </a:lnTo>
                      <a:lnTo>
                        <a:pt x="1124911" y="0"/>
                      </a:lnTo>
                      <a:lnTo>
                        <a:pt x="1379600" y="1110604"/>
                      </a:lnTo>
                      <a:lnTo>
                        <a:pt x="262505" y="171206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Cloud 25">
                <a:extLst>
                  <a:ext uri="{FF2B5EF4-FFF2-40B4-BE49-F238E27FC236}">
                    <a16:creationId xmlns:a16="http://schemas.microsoft.com/office/drawing/2014/main" xmlns="" id="{3F254322-A516-3F4A-84E9-9C3310FCC7BF}"/>
                  </a:ext>
                </a:extLst>
              </p:cNvPr>
              <p:cNvSpPr/>
              <p:nvPr/>
            </p:nvSpPr>
            <p:spPr>
              <a:xfrm>
                <a:off x="4719672" y="3101577"/>
                <a:ext cx="1376328" cy="894126"/>
              </a:xfrm>
              <a:prstGeom prst="cloud">
                <a:avLst/>
              </a:prstGeom>
              <a:solidFill>
                <a:srgbClr val="941100"/>
              </a:solidFill>
              <a:ln>
                <a:solidFill>
                  <a:srgbClr val="941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Action Button: Custom 28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xmlns="" id="{F98C9056-8AA3-6A45-907B-2E233E8D17C1}"/>
                </a:ext>
              </a:extLst>
            </p:cNvPr>
            <p:cNvSpPr/>
            <p:nvPr/>
          </p:nvSpPr>
          <p:spPr>
            <a:xfrm rot="19743826">
              <a:off x="3746919" y="5687627"/>
              <a:ext cx="1775677" cy="785444"/>
            </a:xfrm>
            <a:custGeom>
              <a:avLst/>
              <a:gdLst>
                <a:gd name="connsiteX0" fmla="*/ 0 w 1519152"/>
                <a:gd name="connsiteY0" fmla="*/ 0 h 312349"/>
                <a:gd name="connsiteX1" fmla="*/ 1519152 w 1519152"/>
                <a:gd name="connsiteY1" fmla="*/ 0 h 312349"/>
                <a:gd name="connsiteX2" fmla="*/ 1519152 w 1519152"/>
                <a:gd name="connsiteY2" fmla="*/ 312349 h 312349"/>
                <a:gd name="connsiteX3" fmla="*/ 0 w 1519152"/>
                <a:gd name="connsiteY3" fmla="*/ 312349 h 312349"/>
                <a:gd name="connsiteX4" fmla="*/ 0 w 1519152"/>
                <a:gd name="connsiteY4" fmla="*/ 0 h 312349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67809 w 1586961"/>
                <a:gd name="connsiteY3" fmla="*/ 536145 h 536145"/>
                <a:gd name="connsiteX4" fmla="*/ 0 w 1586961"/>
                <a:gd name="connsiteY4" fmla="*/ 0 h 536145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40855 w 1586961"/>
                <a:gd name="connsiteY3" fmla="*/ 510597 h 536145"/>
                <a:gd name="connsiteX4" fmla="*/ 0 w 1586961"/>
                <a:gd name="connsiteY4" fmla="*/ 0 h 536145"/>
                <a:gd name="connsiteX0" fmla="*/ 0 w 1775677"/>
                <a:gd name="connsiteY0" fmla="*/ 0 h 785444"/>
                <a:gd name="connsiteX1" fmla="*/ 1586961 w 1775677"/>
                <a:gd name="connsiteY1" fmla="*/ 223796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  <a:gd name="connsiteX0" fmla="*/ 0 w 1775677"/>
                <a:gd name="connsiteY0" fmla="*/ 0 h 785444"/>
                <a:gd name="connsiteX1" fmla="*/ 1694746 w 1775677"/>
                <a:gd name="connsiteY1" fmla="*/ 255522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677" h="785444">
                  <a:moveTo>
                    <a:pt x="0" y="0"/>
                  </a:moveTo>
                  <a:lnTo>
                    <a:pt x="1694746" y="255522"/>
                  </a:lnTo>
                  <a:lnTo>
                    <a:pt x="1775677" y="785444"/>
                  </a:lnTo>
                  <a:lnTo>
                    <a:pt x="40855" y="51059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ction Button: Custom 28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xmlns="" id="{0976AA54-5B9E-724B-A566-22E9CFBAAF25}"/>
                </a:ext>
              </a:extLst>
            </p:cNvPr>
            <p:cNvSpPr/>
            <p:nvPr/>
          </p:nvSpPr>
          <p:spPr>
            <a:xfrm rot="19743826">
              <a:off x="5039146" y="5758163"/>
              <a:ext cx="1775677" cy="785444"/>
            </a:xfrm>
            <a:custGeom>
              <a:avLst/>
              <a:gdLst>
                <a:gd name="connsiteX0" fmla="*/ 0 w 1519152"/>
                <a:gd name="connsiteY0" fmla="*/ 0 h 312349"/>
                <a:gd name="connsiteX1" fmla="*/ 1519152 w 1519152"/>
                <a:gd name="connsiteY1" fmla="*/ 0 h 312349"/>
                <a:gd name="connsiteX2" fmla="*/ 1519152 w 1519152"/>
                <a:gd name="connsiteY2" fmla="*/ 312349 h 312349"/>
                <a:gd name="connsiteX3" fmla="*/ 0 w 1519152"/>
                <a:gd name="connsiteY3" fmla="*/ 312349 h 312349"/>
                <a:gd name="connsiteX4" fmla="*/ 0 w 1519152"/>
                <a:gd name="connsiteY4" fmla="*/ 0 h 312349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67809 w 1586961"/>
                <a:gd name="connsiteY3" fmla="*/ 536145 h 536145"/>
                <a:gd name="connsiteX4" fmla="*/ 0 w 1586961"/>
                <a:gd name="connsiteY4" fmla="*/ 0 h 536145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40855 w 1586961"/>
                <a:gd name="connsiteY3" fmla="*/ 510597 h 536145"/>
                <a:gd name="connsiteX4" fmla="*/ 0 w 1586961"/>
                <a:gd name="connsiteY4" fmla="*/ 0 h 536145"/>
                <a:gd name="connsiteX0" fmla="*/ 0 w 1775677"/>
                <a:gd name="connsiteY0" fmla="*/ 0 h 785444"/>
                <a:gd name="connsiteX1" fmla="*/ 1586961 w 1775677"/>
                <a:gd name="connsiteY1" fmla="*/ 223796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  <a:gd name="connsiteX0" fmla="*/ 0 w 1775677"/>
                <a:gd name="connsiteY0" fmla="*/ 0 h 785444"/>
                <a:gd name="connsiteX1" fmla="*/ 1694746 w 1775677"/>
                <a:gd name="connsiteY1" fmla="*/ 255522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677" h="785444">
                  <a:moveTo>
                    <a:pt x="0" y="0"/>
                  </a:moveTo>
                  <a:lnTo>
                    <a:pt x="1694746" y="255522"/>
                  </a:lnTo>
                  <a:lnTo>
                    <a:pt x="1775677" y="785444"/>
                  </a:lnTo>
                  <a:lnTo>
                    <a:pt x="40855" y="51059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ction Button: Custom 28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xmlns="" id="{343CA40E-7D80-4944-981D-651F15265096}"/>
                </a:ext>
              </a:extLst>
            </p:cNvPr>
            <p:cNvSpPr/>
            <p:nvPr/>
          </p:nvSpPr>
          <p:spPr>
            <a:xfrm rot="19743826">
              <a:off x="6426752" y="5748737"/>
              <a:ext cx="1775677" cy="785444"/>
            </a:xfrm>
            <a:custGeom>
              <a:avLst/>
              <a:gdLst>
                <a:gd name="connsiteX0" fmla="*/ 0 w 1519152"/>
                <a:gd name="connsiteY0" fmla="*/ 0 h 312349"/>
                <a:gd name="connsiteX1" fmla="*/ 1519152 w 1519152"/>
                <a:gd name="connsiteY1" fmla="*/ 0 h 312349"/>
                <a:gd name="connsiteX2" fmla="*/ 1519152 w 1519152"/>
                <a:gd name="connsiteY2" fmla="*/ 312349 h 312349"/>
                <a:gd name="connsiteX3" fmla="*/ 0 w 1519152"/>
                <a:gd name="connsiteY3" fmla="*/ 312349 h 312349"/>
                <a:gd name="connsiteX4" fmla="*/ 0 w 1519152"/>
                <a:gd name="connsiteY4" fmla="*/ 0 h 312349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67809 w 1586961"/>
                <a:gd name="connsiteY3" fmla="*/ 536145 h 536145"/>
                <a:gd name="connsiteX4" fmla="*/ 0 w 1586961"/>
                <a:gd name="connsiteY4" fmla="*/ 0 h 536145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40855 w 1586961"/>
                <a:gd name="connsiteY3" fmla="*/ 510597 h 536145"/>
                <a:gd name="connsiteX4" fmla="*/ 0 w 1586961"/>
                <a:gd name="connsiteY4" fmla="*/ 0 h 536145"/>
                <a:gd name="connsiteX0" fmla="*/ 0 w 1775677"/>
                <a:gd name="connsiteY0" fmla="*/ 0 h 785444"/>
                <a:gd name="connsiteX1" fmla="*/ 1586961 w 1775677"/>
                <a:gd name="connsiteY1" fmla="*/ 223796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  <a:gd name="connsiteX0" fmla="*/ 0 w 1775677"/>
                <a:gd name="connsiteY0" fmla="*/ 0 h 785444"/>
                <a:gd name="connsiteX1" fmla="*/ 1694746 w 1775677"/>
                <a:gd name="connsiteY1" fmla="*/ 255522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677" h="785444">
                  <a:moveTo>
                    <a:pt x="0" y="0"/>
                  </a:moveTo>
                  <a:lnTo>
                    <a:pt x="1694746" y="255522"/>
                  </a:lnTo>
                  <a:lnTo>
                    <a:pt x="1775677" y="785444"/>
                  </a:lnTo>
                  <a:lnTo>
                    <a:pt x="40855" y="51059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ction Button: Custom 28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xmlns="" id="{6A576957-0656-4E43-9479-187598DD2840}"/>
                </a:ext>
              </a:extLst>
            </p:cNvPr>
            <p:cNvSpPr/>
            <p:nvPr/>
          </p:nvSpPr>
          <p:spPr>
            <a:xfrm rot="19743826">
              <a:off x="7738836" y="5806884"/>
              <a:ext cx="1775677" cy="785444"/>
            </a:xfrm>
            <a:custGeom>
              <a:avLst/>
              <a:gdLst>
                <a:gd name="connsiteX0" fmla="*/ 0 w 1519152"/>
                <a:gd name="connsiteY0" fmla="*/ 0 h 312349"/>
                <a:gd name="connsiteX1" fmla="*/ 1519152 w 1519152"/>
                <a:gd name="connsiteY1" fmla="*/ 0 h 312349"/>
                <a:gd name="connsiteX2" fmla="*/ 1519152 w 1519152"/>
                <a:gd name="connsiteY2" fmla="*/ 312349 h 312349"/>
                <a:gd name="connsiteX3" fmla="*/ 0 w 1519152"/>
                <a:gd name="connsiteY3" fmla="*/ 312349 h 312349"/>
                <a:gd name="connsiteX4" fmla="*/ 0 w 1519152"/>
                <a:gd name="connsiteY4" fmla="*/ 0 h 312349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67809 w 1586961"/>
                <a:gd name="connsiteY3" fmla="*/ 536145 h 536145"/>
                <a:gd name="connsiteX4" fmla="*/ 0 w 1586961"/>
                <a:gd name="connsiteY4" fmla="*/ 0 h 536145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40855 w 1586961"/>
                <a:gd name="connsiteY3" fmla="*/ 510597 h 536145"/>
                <a:gd name="connsiteX4" fmla="*/ 0 w 1586961"/>
                <a:gd name="connsiteY4" fmla="*/ 0 h 536145"/>
                <a:gd name="connsiteX0" fmla="*/ 0 w 1775677"/>
                <a:gd name="connsiteY0" fmla="*/ 0 h 785444"/>
                <a:gd name="connsiteX1" fmla="*/ 1586961 w 1775677"/>
                <a:gd name="connsiteY1" fmla="*/ 223796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  <a:gd name="connsiteX0" fmla="*/ 0 w 1775677"/>
                <a:gd name="connsiteY0" fmla="*/ 0 h 785444"/>
                <a:gd name="connsiteX1" fmla="*/ 1694746 w 1775677"/>
                <a:gd name="connsiteY1" fmla="*/ 255522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677" h="785444">
                  <a:moveTo>
                    <a:pt x="0" y="0"/>
                  </a:moveTo>
                  <a:lnTo>
                    <a:pt x="1694746" y="255522"/>
                  </a:lnTo>
                  <a:lnTo>
                    <a:pt x="1775677" y="785444"/>
                  </a:lnTo>
                  <a:lnTo>
                    <a:pt x="40855" y="51059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896" name="Picture 8" descr="Image result for polycystic ovarian syndrome microscope">
            <a:extLst>
              <a:ext uri="{FF2B5EF4-FFF2-40B4-BE49-F238E27FC236}">
                <a16:creationId xmlns:a16="http://schemas.microsoft.com/office/drawing/2014/main" xmlns="" id="{E9CF68B6-1048-4741-97EB-A936613DF9B4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46" y="621500"/>
            <a:ext cx="4663440" cy="4663440"/>
          </a:xfrm>
          <a:prstGeom prst="ellipse">
            <a:avLst/>
          </a:prstGeom>
          <a:noFill/>
          <a:effectLst>
            <a:glow rad="7112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Oval 41">
            <a:hlinkClick r:id="rId8" action="ppaction://hlinksldjump" highlightClick="1"/>
            <a:hlinkHover r:id="rId9" action="ppaction://hlinksldjump"/>
            <a:extLst>
              <a:ext uri="{FF2B5EF4-FFF2-40B4-BE49-F238E27FC236}">
                <a16:creationId xmlns:a16="http://schemas.microsoft.com/office/drawing/2014/main" xmlns="" id="{AF1BAC20-2353-524F-83C2-1AE80849839B}"/>
              </a:ext>
            </a:extLst>
          </p:cNvPr>
          <p:cNvSpPr/>
          <p:nvPr/>
        </p:nvSpPr>
        <p:spPr>
          <a:xfrm>
            <a:off x="793829" y="621376"/>
            <a:ext cx="4647259" cy="46889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xmlns="" id="{BDED8155-C152-2F42-B0B9-2D7B61183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08790"/>
            <a:ext cx="5172027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Polycystic Ovary Syndrome (PCOS)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This is an image from a patient suffering from polycystic ovary syndrome (PCOS).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​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The follicle does not break open to ovulate, and instead gets larger and tough (hence the appearance of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cysts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).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Visual features of PCOS include large ovaries, fibrotic, large vascularization (blood vessels) and lipid (fat) accumulation. It is like a large and prolonged corpus luteum.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bg1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Scroll over the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46278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slide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 to see more.</a:t>
            </a:r>
          </a:p>
        </p:txBody>
      </p:sp>
      <p:sp>
        <p:nvSpPr>
          <p:cNvPr id="45" name="Left Arrow 44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xmlns="" id="{4F6BD9C8-886D-3149-904E-D614FDBC7648}"/>
              </a:ext>
            </a:extLst>
          </p:cNvPr>
          <p:cNvSpPr/>
          <p:nvPr/>
        </p:nvSpPr>
        <p:spPr>
          <a:xfrm flipH="1">
            <a:off x="10851808" y="5740171"/>
            <a:ext cx="1161288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Done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CFF5BDD-AA19-6D48-9E55-2DEF080833ED}"/>
              </a:ext>
            </a:extLst>
          </p:cNvPr>
          <p:cNvSpPr txBox="1"/>
          <p:nvPr/>
        </p:nvSpPr>
        <p:spPr>
          <a:xfrm>
            <a:off x="4328032" y="6492240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Comic Sans MS" panose="030F0902030302020204" pitchFamily="66" charset="0"/>
              </a:rPr>
              <a:t>i</a:t>
            </a:r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DD11DE5-FC74-6845-A9A0-397D98726463}"/>
              </a:ext>
            </a:extLst>
          </p:cNvPr>
          <p:cNvSpPr txBox="1"/>
          <p:nvPr/>
        </p:nvSpPr>
        <p:spPr>
          <a:xfrm>
            <a:off x="5494821" y="6490306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ii.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F22B078-8095-5B4D-BBD0-B28747C49AAB}"/>
              </a:ext>
            </a:extLst>
          </p:cNvPr>
          <p:cNvSpPr txBox="1"/>
          <p:nvPr/>
        </p:nvSpPr>
        <p:spPr>
          <a:xfrm>
            <a:off x="6482298" y="6492240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iii.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1319236-AC98-8F4C-B21B-D5B676A816FC}"/>
              </a:ext>
            </a:extLst>
          </p:cNvPr>
          <p:cNvSpPr txBox="1"/>
          <p:nvPr/>
        </p:nvSpPr>
        <p:spPr>
          <a:xfrm>
            <a:off x="7703971" y="6480838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iv. </a:t>
            </a:r>
          </a:p>
        </p:txBody>
      </p:sp>
      <p:sp>
        <p:nvSpPr>
          <p:cNvPr id="38" name="Action Button: Home 37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xmlns="" id="{4611B966-8831-694F-94C9-0EE49A1C99E5}"/>
              </a:ext>
            </a:extLst>
          </p:cNvPr>
          <p:cNvSpPr/>
          <p:nvPr/>
        </p:nvSpPr>
        <p:spPr>
          <a:xfrm>
            <a:off x="11423374" y="152400"/>
            <a:ext cx="560879" cy="496957"/>
          </a:xfrm>
          <a:prstGeom prst="actionButtonHome">
            <a:avLst/>
          </a:prstGeom>
          <a:solidFill>
            <a:srgbClr val="146278"/>
          </a:solidFill>
          <a:ln>
            <a:solidFill>
              <a:schemeClr val="bg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72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1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xmlns="" id="{3420D150-B35A-764F-9326-32DD1BE41E94}"/>
              </a:ext>
            </a:extLst>
          </p:cNvPr>
          <p:cNvSpPr/>
          <p:nvPr/>
        </p:nvSpPr>
        <p:spPr>
          <a:xfrm>
            <a:off x="178904" y="5740172"/>
            <a:ext cx="1158342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Go Back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78C8D59-CBCF-E948-B68E-8D02B4703BB2}"/>
              </a:ext>
            </a:extLst>
          </p:cNvPr>
          <p:cNvSpPr txBox="1"/>
          <p:nvPr/>
        </p:nvSpPr>
        <p:spPr>
          <a:xfrm>
            <a:off x="11445396" y="629470"/>
            <a:ext cx="56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mic Sans MS" panose="030F0902030302020204" pitchFamily="66" charset="0"/>
              </a:rPr>
              <a:t>Home</a:t>
            </a:r>
          </a:p>
        </p:txBody>
      </p:sp>
      <p:sp>
        <p:nvSpPr>
          <p:cNvPr id="29" name="Action Button: Custom 2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F98C9056-8AA3-6A45-907B-2E233E8D17C1}"/>
              </a:ext>
            </a:extLst>
          </p:cNvPr>
          <p:cNvSpPr/>
          <p:nvPr/>
        </p:nvSpPr>
        <p:spPr>
          <a:xfrm rot="19743826">
            <a:off x="3746919" y="5687627"/>
            <a:ext cx="1775677" cy="785444"/>
          </a:xfrm>
          <a:custGeom>
            <a:avLst/>
            <a:gdLst>
              <a:gd name="connsiteX0" fmla="*/ 0 w 1519152"/>
              <a:gd name="connsiteY0" fmla="*/ 0 h 312349"/>
              <a:gd name="connsiteX1" fmla="*/ 1519152 w 1519152"/>
              <a:gd name="connsiteY1" fmla="*/ 0 h 312349"/>
              <a:gd name="connsiteX2" fmla="*/ 1519152 w 1519152"/>
              <a:gd name="connsiteY2" fmla="*/ 312349 h 312349"/>
              <a:gd name="connsiteX3" fmla="*/ 0 w 1519152"/>
              <a:gd name="connsiteY3" fmla="*/ 312349 h 312349"/>
              <a:gd name="connsiteX4" fmla="*/ 0 w 1519152"/>
              <a:gd name="connsiteY4" fmla="*/ 0 h 312349"/>
              <a:gd name="connsiteX0" fmla="*/ 0 w 1586961"/>
              <a:gd name="connsiteY0" fmla="*/ 0 h 536145"/>
              <a:gd name="connsiteX1" fmla="*/ 1586961 w 1586961"/>
              <a:gd name="connsiteY1" fmla="*/ 223796 h 536145"/>
              <a:gd name="connsiteX2" fmla="*/ 1586961 w 1586961"/>
              <a:gd name="connsiteY2" fmla="*/ 536145 h 536145"/>
              <a:gd name="connsiteX3" fmla="*/ 67809 w 1586961"/>
              <a:gd name="connsiteY3" fmla="*/ 536145 h 536145"/>
              <a:gd name="connsiteX4" fmla="*/ 0 w 1586961"/>
              <a:gd name="connsiteY4" fmla="*/ 0 h 536145"/>
              <a:gd name="connsiteX0" fmla="*/ 0 w 1586961"/>
              <a:gd name="connsiteY0" fmla="*/ 0 h 536145"/>
              <a:gd name="connsiteX1" fmla="*/ 1586961 w 1586961"/>
              <a:gd name="connsiteY1" fmla="*/ 223796 h 536145"/>
              <a:gd name="connsiteX2" fmla="*/ 1586961 w 1586961"/>
              <a:gd name="connsiteY2" fmla="*/ 536145 h 536145"/>
              <a:gd name="connsiteX3" fmla="*/ 40855 w 1586961"/>
              <a:gd name="connsiteY3" fmla="*/ 510597 h 536145"/>
              <a:gd name="connsiteX4" fmla="*/ 0 w 1586961"/>
              <a:gd name="connsiteY4" fmla="*/ 0 h 536145"/>
              <a:gd name="connsiteX0" fmla="*/ 0 w 1775677"/>
              <a:gd name="connsiteY0" fmla="*/ 0 h 785444"/>
              <a:gd name="connsiteX1" fmla="*/ 1586961 w 1775677"/>
              <a:gd name="connsiteY1" fmla="*/ 223796 h 785444"/>
              <a:gd name="connsiteX2" fmla="*/ 1775677 w 1775677"/>
              <a:gd name="connsiteY2" fmla="*/ 785444 h 785444"/>
              <a:gd name="connsiteX3" fmla="*/ 40855 w 1775677"/>
              <a:gd name="connsiteY3" fmla="*/ 510597 h 785444"/>
              <a:gd name="connsiteX4" fmla="*/ 0 w 1775677"/>
              <a:gd name="connsiteY4" fmla="*/ 0 h 785444"/>
              <a:gd name="connsiteX0" fmla="*/ 0 w 1775677"/>
              <a:gd name="connsiteY0" fmla="*/ 0 h 785444"/>
              <a:gd name="connsiteX1" fmla="*/ 1694746 w 1775677"/>
              <a:gd name="connsiteY1" fmla="*/ 255522 h 785444"/>
              <a:gd name="connsiteX2" fmla="*/ 1775677 w 1775677"/>
              <a:gd name="connsiteY2" fmla="*/ 785444 h 785444"/>
              <a:gd name="connsiteX3" fmla="*/ 40855 w 1775677"/>
              <a:gd name="connsiteY3" fmla="*/ 510597 h 785444"/>
              <a:gd name="connsiteX4" fmla="*/ 0 w 1775677"/>
              <a:gd name="connsiteY4" fmla="*/ 0 h 78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5677" h="785444">
                <a:moveTo>
                  <a:pt x="0" y="0"/>
                </a:moveTo>
                <a:lnTo>
                  <a:pt x="1694746" y="255522"/>
                </a:lnTo>
                <a:lnTo>
                  <a:pt x="1775677" y="785444"/>
                </a:lnTo>
                <a:lnTo>
                  <a:pt x="40855" y="51059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xmlns="" id="{3384D0BC-6FEB-1440-B6C4-90E453E69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08790"/>
            <a:ext cx="5172027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Polycystic Ovary Syndrome (PCOS)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This is an image from a patient suffering from polycystic ovary syndrome (PCOS).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​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The follicle does not break open to ovulate, and instead gets larger and tough (hence the appearance of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cysts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).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Visual features of PCOS include large ovaries, fibrotic, large vascularization (blood vessels) and lipid (fat) accumulation. It is like a large and prolonged corpus luteum.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bg1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Scroll over the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46278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slide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 to see more.</a:t>
            </a:r>
          </a:p>
        </p:txBody>
      </p:sp>
      <p:pic>
        <p:nvPicPr>
          <p:cNvPr id="37896" name="Picture 8" descr="Image result for polycystic ovarian syndrome microscope">
            <a:extLst>
              <a:ext uri="{FF2B5EF4-FFF2-40B4-BE49-F238E27FC236}">
                <a16:creationId xmlns:a16="http://schemas.microsoft.com/office/drawing/2014/main" xmlns="" id="{E9CF68B6-1048-4741-97EB-A936613DF9B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46" y="621500"/>
            <a:ext cx="4663440" cy="4663440"/>
          </a:xfrm>
          <a:prstGeom prst="ellipse">
            <a:avLst/>
          </a:prstGeom>
          <a:noFill/>
          <a:effectLst>
            <a:glow rad="7112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92A413D-B2E9-2142-B4C5-EEE19023D217}"/>
              </a:ext>
            </a:extLst>
          </p:cNvPr>
          <p:cNvSpPr/>
          <p:nvPr/>
        </p:nvSpPr>
        <p:spPr>
          <a:xfrm rot="21401181">
            <a:off x="2281342" y="1692521"/>
            <a:ext cx="1105145" cy="2239492"/>
          </a:xfrm>
          <a:prstGeom prst="ellipse">
            <a:avLst/>
          </a:prstGeom>
          <a:solidFill>
            <a:schemeClr val="accent1">
              <a:lumMod val="75000"/>
              <a:alpha val="48235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BF19BD3E-80C2-274D-80A1-BC943BE0576F}"/>
              </a:ext>
            </a:extLst>
          </p:cNvPr>
          <p:cNvSpPr/>
          <p:nvPr/>
        </p:nvSpPr>
        <p:spPr>
          <a:xfrm>
            <a:off x="1123263" y="2146486"/>
            <a:ext cx="1105145" cy="2329036"/>
          </a:xfrm>
          <a:prstGeom prst="ellipse">
            <a:avLst/>
          </a:prstGeom>
          <a:solidFill>
            <a:schemeClr val="accent1">
              <a:lumMod val="75000"/>
              <a:alpha val="48235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5351F46F-7594-5946-9F09-0E8454229AEC}"/>
              </a:ext>
            </a:extLst>
          </p:cNvPr>
          <p:cNvGrpSpPr/>
          <p:nvPr/>
        </p:nvGrpSpPr>
        <p:grpSpPr>
          <a:xfrm>
            <a:off x="3804372" y="5808206"/>
            <a:ext cx="4583256" cy="856588"/>
            <a:chOff x="3678827" y="5596749"/>
            <a:chExt cx="5835686" cy="1124225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B152E098-A816-1345-8FFF-B9A22F30A59D}"/>
                </a:ext>
              </a:extLst>
            </p:cNvPr>
            <p:cNvGrpSpPr/>
            <p:nvPr/>
          </p:nvGrpSpPr>
          <p:grpSpPr>
            <a:xfrm>
              <a:off x="3678827" y="5596749"/>
              <a:ext cx="1775541" cy="1000011"/>
              <a:chOff x="2579554" y="2560746"/>
              <a:chExt cx="4442783" cy="2482189"/>
            </a:xfrm>
          </p:grpSpPr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E7DFF224-D71C-BD44-8A6C-B6667A5495EC}"/>
                  </a:ext>
                </a:extLst>
              </p:cNvPr>
              <p:cNvGrpSpPr/>
              <p:nvPr/>
            </p:nvGrpSpPr>
            <p:grpSpPr>
              <a:xfrm>
                <a:off x="2579554" y="2560746"/>
                <a:ext cx="4442783" cy="2482189"/>
                <a:chOff x="2579554" y="2560746"/>
                <a:chExt cx="4442783" cy="2482189"/>
              </a:xfrm>
              <a:effectLst>
                <a:glow rad="63500">
                  <a:schemeClr val="bg1">
                    <a:alpha val="40000"/>
                  </a:schemeClr>
                </a:glow>
              </a:effectLst>
            </p:grpSpPr>
            <p:sp>
              <p:nvSpPr>
                <p:cNvPr id="110" name="Parallelogram 109">
                  <a:extLst>
                    <a:ext uri="{FF2B5EF4-FFF2-40B4-BE49-F238E27FC236}">
                      <a16:creationId xmlns:a16="http://schemas.microsoft.com/office/drawing/2014/main" xmlns="" id="{94CE42F3-FC51-C441-8669-30B571909251}"/>
                    </a:ext>
                  </a:extLst>
                </p:cNvPr>
                <p:cNvSpPr/>
                <p:nvPr/>
              </p:nvSpPr>
              <p:spPr>
                <a:xfrm rot="3203375">
                  <a:off x="3724746" y="1658074"/>
                  <a:ext cx="2394919" cy="4200263"/>
                </a:xfrm>
                <a:prstGeom prst="parallelogram">
                  <a:avLst>
                    <a:gd name="adj" fmla="val 46349"/>
                  </a:avLst>
                </a:prstGeom>
                <a:solidFill>
                  <a:schemeClr val="bg1">
                    <a:lumMod val="6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Parallelogram 3">
                  <a:extLst>
                    <a:ext uri="{FF2B5EF4-FFF2-40B4-BE49-F238E27FC236}">
                      <a16:creationId xmlns:a16="http://schemas.microsoft.com/office/drawing/2014/main" xmlns="" id="{A3417147-DAC1-F446-864F-FD558136058B}"/>
                    </a:ext>
                  </a:extLst>
                </p:cNvPr>
                <p:cNvSpPr/>
                <p:nvPr/>
              </p:nvSpPr>
              <p:spPr>
                <a:xfrm rot="4909598">
                  <a:off x="2745787" y="3497102"/>
                  <a:ext cx="1379600" cy="1712065"/>
                </a:xfrm>
                <a:custGeom>
                  <a:avLst/>
                  <a:gdLst>
                    <a:gd name="connsiteX0" fmla="*/ 0 w 2394919"/>
                    <a:gd name="connsiteY0" fmla="*/ 1063363 h 1063363"/>
                    <a:gd name="connsiteX1" fmla="*/ 492858 w 2394919"/>
                    <a:gd name="connsiteY1" fmla="*/ 0 h 1063363"/>
                    <a:gd name="connsiteX2" fmla="*/ 2394919 w 2394919"/>
                    <a:gd name="connsiteY2" fmla="*/ 0 h 1063363"/>
                    <a:gd name="connsiteX3" fmla="*/ 1902061 w 2394919"/>
                    <a:gd name="connsiteY3" fmla="*/ 1063363 h 1063363"/>
                    <a:gd name="connsiteX4" fmla="*/ 0 w 2394919"/>
                    <a:gd name="connsiteY4" fmla="*/ 1063363 h 1063363"/>
                    <a:gd name="connsiteX0" fmla="*/ 307059 w 1902061"/>
                    <a:gd name="connsiteY0" fmla="*/ 2131598 h 2131598"/>
                    <a:gd name="connsiteX1" fmla="*/ 0 w 1902061"/>
                    <a:gd name="connsiteY1" fmla="*/ 0 h 2131598"/>
                    <a:gd name="connsiteX2" fmla="*/ 1902061 w 1902061"/>
                    <a:gd name="connsiteY2" fmla="*/ 0 h 2131598"/>
                    <a:gd name="connsiteX3" fmla="*/ 1409203 w 1902061"/>
                    <a:gd name="connsiteY3" fmla="*/ 1063363 h 2131598"/>
                    <a:gd name="connsiteX4" fmla="*/ 307059 w 1902061"/>
                    <a:gd name="connsiteY4" fmla="*/ 2131598 h 2131598"/>
                    <a:gd name="connsiteX0" fmla="*/ 262762 w 1902061"/>
                    <a:gd name="connsiteY0" fmla="*/ 2021377 h 2021377"/>
                    <a:gd name="connsiteX1" fmla="*/ 0 w 1902061"/>
                    <a:gd name="connsiteY1" fmla="*/ 0 h 2021377"/>
                    <a:gd name="connsiteX2" fmla="*/ 1902061 w 1902061"/>
                    <a:gd name="connsiteY2" fmla="*/ 0 h 2021377"/>
                    <a:gd name="connsiteX3" fmla="*/ 1409203 w 1902061"/>
                    <a:gd name="connsiteY3" fmla="*/ 1063363 h 2021377"/>
                    <a:gd name="connsiteX4" fmla="*/ 262762 w 1902061"/>
                    <a:gd name="connsiteY4" fmla="*/ 2021377 h 2021377"/>
                    <a:gd name="connsiteX0" fmla="*/ 303108 w 1942407"/>
                    <a:gd name="connsiteY0" fmla="*/ 2021377 h 2021377"/>
                    <a:gd name="connsiteX1" fmla="*/ 0 w 1942407"/>
                    <a:gd name="connsiteY1" fmla="*/ 737604 h 2021377"/>
                    <a:gd name="connsiteX2" fmla="*/ 1942407 w 1942407"/>
                    <a:gd name="connsiteY2" fmla="*/ 0 h 2021377"/>
                    <a:gd name="connsiteX3" fmla="*/ 1449549 w 1942407"/>
                    <a:gd name="connsiteY3" fmla="*/ 1063363 h 2021377"/>
                    <a:gd name="connsiteX4" fmla="*/ 303108 w 1942407"/>
                    <a:gd name="connsiteY4" fmla="*/ 2021377 h 2021377"/>
                    <a:gd name="connsiteX0" fmla="*/ 303108 w 1449549"/>
                    <a:gd name="connsiteY0" fmla="*/ 1712065 h 1712065"/>
                    <a:gd name="connsiteX1" fmla="*/ 0 w 1449549"/>
                    <a:gd name="connsiteY1" fmla="*/ 428292 h 1712065"/>
                    <a:gd name="connsiteX2" fmla="*/ 1165514 w 1449549"/>
                    <a:gd name="connsiteY2" fmla="*/ 0 h 1712065"/>
                    <a:gd name="connsiteX3" fmla="*/ 1449549 w 1449549"/>
                    <a:gd name="connsiteY3" fmla="*/ 754051 h 1712065"/>
                    <a:gd name="connsiteX4" fmla="*/ 303108 w 1449549"/>
                    <a:gd name="connsiteY4" fmla="*/ 1712065 h 1712065"/>
                    <a:gd name="connsiteX0" fmla="*/ 303108 w 1420203"/>
                    <a:gd name="connsiteY0" fmla="*/ 1712065 h 1712065"/>
                    <a:gd name="connsiteX1" fmla="*/ 0 w 1420203"/>
                    <a:gd name="connsiteY1" fmla="*/ 428292 h 1712065"/>
                    <a:gd name="connsiteX2" fmla="*/ 1165514 w 1420203"/>
                    <a:gd name="connsiteY2" fmla="*/ 0 h 1712065"/>
                    <a:gd name="connsiteX3" fmla="*/ 1420203 w 1420203"/>
                    <a:gd name="connsiteY3" fmla="*/ 1110604 h 1712065"/>
                    <a:gd name="connsiteX4" fmla="*/ 303108 w 1420203"/>
                    <a:gd name="connsiteY4" fmla="*/ 1712065 h 1712065"/>
                    <a:gd name="connsiteX0" fmla="*/ 307752 w 1424847"/>
                    <a:gd name="connsiteY0" fmla="*/ 1712065 h 1712065"/>
                    <a:gd name="connsiteX1" fmla="*/ 0 w 1424847"/>
                    <a:gd name="connsiteY1" fmla="*/ 498685 h 1712065"/>
                    <a:gd name="connsiteX2" fmla="*/ 1170158 w 1424847"/>
                    <a:gd name="connsiteY2" fmla="*/ 0 h 1712065"/>
                    <a:gd name="connsiteX3" fmla="*/ 1424847 w 1424847"/>
                    <a:gd name="connsiteY3" fmla="*/ 1110604 h 1712065"/>
                    <a:gd name="connsiteX4" fmla="*/ 307752 w 1424847"/>
                    <a:gd name="connsiteY4" fmla="*/ 1712065 h 1712065"/>
                    <a:gd name="connsiteX0" fmla="*/ 262505 w 1379600"/>
                    <a:gd name="connsiteY0" fmla="*/ 1712065 h 1712065"/>
                    <a:gd name="connsiteX1" fmla="*/ 0 w 1379600"/>
                    <a:gd name="connsiteY1" fmla="*/ 619277 h 1712065"/>
                    <a:gd name="connsiteX2" fmla="*/ 1124911 w 1379600"/>
                    <a:gd name="connsiteY2" fmla="*/ 0 h 1712065"/>
                    <a:gd name="connsiteX3" fmla="*/ 1379600 w 1379600"/>
                    <a:gd name="connsiteY3" fmla="*/ 1110604 h 1712065"/>
                    <a:gd name="connsiteX4" fmla="*/ 262505 w 1379600"/>
                    <a:gd name="connsiteY4" fmla="*/ 1712065 h 171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9600" h="1712065">
                      <a:moveTo>
                        <a:pt x="262505" y="1712065"/>
                      </a:moveTo>
                      <a:lnTo>
                        <a:pt x="0" y="619277"/>
                      </a:lnTo>
                      <a:lnTo>
                        <a:pt x="1124911" y="0"/>
                      </a:lnTo>
                      <a:lnTo>
                        <a:pt x="1379600" y="1110604"/>
                      </a:lnTo>
                      <a:lnTo>
                        <a:pt x="262505" y="171206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9" name="Cloud 108">
                <a:extLst>
                  <a:ext uri="{FF2B5EF4-FFF2-40B4-BE49-F238E27FC236}">
                    <a16:creationId xmlns:a16="http://schemas.microsoft.com/office/drawing/2014/main" xmlns="" id="{91E3FD60-0987-5246-880C-00D0EA7A1CC0}"/>
                  </a:ext>
                </a:extLst>
              </p:cNvPr>
              <p:cNvSpPr/>
              <p:nvPr/>
            </p:nvSpPr>
            <p:spPr>
              <a:xfrm>
                <a:off x="4719672" y="3101577"/>
                <a:ext cx="1376328" cy="894126"/>
              </a:xfrm>
              <a:prstGeom prst="cloud">
                <a:avLst/>
              </a:prstGeom>
              <a:solidFill>
                <a:srgbClr val="146278"/>
              </a:solidFill>
              <a:ln>
                <a:solidFill>
                  <a:srgbClr val="1462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xmlns="" id="{8581881E-862F-964E-804F-79D30D7DF94D}"/>
                </a:ext>
              </a:extLst>
            </p:cNvPr>
            <p:cNvGrpSpPr/>
            <p:nvPr/>
          </p:nvGrpSpPr>
          <p:grpSpPr>
            <a:xfrm>
              <a:off x="4976836" y="5668460"/>
              <a:ext cx="1775541" cy="1000011"/>
              <a:chOff x="2579554" y="2560746"/>
              <a:chExt cx="4442783" cy="2482189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xmlns="" id="{AA4AE221-6080-2E48-B4AF-9B028756F42F}"/>
                  </a:ext>
                </a:extLst>
              </p:cNvPr>
              <p:cNvGrpSpPr/>
              <p:nvPr/>
            </p:nvGrpSpPr>
            <p:grpSpPr>
              <a:xfrm>
                <a:off x="2579554" y="2560746"/>
                <a:ext cx="4442783" cy="2482189"/>
                <a:chOff x="2579554" y="2560746"/>
                <a:chExt cx="4442783" cy="2482189"/>
              </a:xfrm>
              <a:effectLst>
                <a:glow rad="63500">
                  <a:schemeClr val="bg1">
                    <a:alpha val="40000"/>
                  </a:schemeClr>
                </a:glow>
              </a:effectLst>
            </p:grpSpPr>
            <p:sp>
              <p:nvSpPr>
                <p:cNvPr id="106" name="Parallelogram 105">
                  <a:extLst>
                    <a:ext uri="{FF2B5EF4-FFF2-40B4-BE49-F238E27FC236}">
                      <a16:creationId xmlns:a16="http://schemas.microsoft.com/office/drawing/2014/main" xmlns="" id="{123E11AA-4AEB-B945-A18F-A22E0EB00CBE}"/>
                    </a:ext>
                  </a:extLst>
                </p:cNvPr>
                <p:cNvSpPr/>
                <p:nvPr/>
              </p:nvSpPr>
              <p:spPr>
                <a:xfrm rot="3203375">
                  <a:off x="3724746" y="1658074"/>
                  <a:ext cx="2394919" cy="4200263"/>
                </a:xfrm>
                <a:prstGeom prst="parallelogram">
                  <a:avLst>
                    <a:gd name="adj" fmla="val 46349"/>
                  </a:avLst>
                </a:prstGeom>
                <a:solidFill>
                  <a:schemeClr val="bg1">
                    <a:lumMod val="6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Parallelogram 3">
                  <a:extLst>
                    <a:ext uri="{FF2B5EF4-FFF2-40B4-BE49-F238E27FC236}">
                      <a16:creationId xmlns:a16="http://schemas.microsoft.com/office/drawing/2014/main" xmlns="" id="{35DF67C7-B77D-2342-8B02-86E1FBE9FCED}"/>
                    </a:ext>
                  </a:extLst>
                </p:cNvPr>
                <p:cNvSpPr/>
                <p:nvPr/>
              </p:nvSpPr>
              <p:spPr>
                <a:xfrm rot="4909598">
                  <a:off x="2745787" y="3497102"/>
                  <a:ext cx="1379600" cy="1712065"/>
                </a:xfrm>
                <a:custGeom>
                  <a:avLst/>
                  <a:gdLst>
                    <a:gd name="connsiteX0" fmla="*/ 0 w 2394919"/>
                    <a:gd name="connsiteY0" fmla="*/ 1063363 h 1063363"/>
                    <a:gd name="connsiteX1" fmla="*/ 492858 w 2394919"/>
                    <a:gd name="connsiteY1" fmla="*/ 0 h 1063363"/>
                    <a:gd name="connsiteX2" fmla="*/ 2394919 w 2394919"/>
                    <a:gd name="connsiteY2" fmla="*/ 0 h 1063363"/>
                    <a:gd name="connsiteX3" fmla="*/ 1902061 w 2394919"/>
                    <a:gd name="connsiteY3" fmla="*/ 1063363 h 1063363"/>
                    <a:gd name="connsiteX4" fmla="*/ 0 w 2394919"/>
                    <a:gd name="connsiteY4" fmla="*/ 1063363 h 1063363"/>
                    <a:gd name="connsiteX0" fmla="*/ 307059 w 1902061"/>
                    <a:gd name="connsiteY0" fmla="*/ 2131598 h 2131598"/>
                    <a:gd name="connsiteX1" fmla="*/ 0 w 1902061"/>
                    <a:gd name="connsiteY1" fmla="*/ 0 h 2131598"/>
                    <a:gd name="connsiteX2" fmla="*/ 1902061 w 1902061"/>
                    <a:gd name="connsiteY2" fmla="*/ 0 h 2131598"/>
                    <a:gd name="connsiteX3" fmla="*/ 1409203 w 1902061"/>
                    <a:gd name="connsiteY3" fmla="*/ 1063363 h 2131598"/>
                    <a:gd name="connsiteX4" fmla="*/ 307059 w 1902061"/>
                    <a:gd name="connsiteY4" fmla="*/ 2131598 h 2131598"/>
                    <a:gd name="connsiteX0" fmla="*/ 262762 w 1902061"/>
                    <a:gd name="connsiteY0" fmla="*/ 2021377 h 2021377"/>
                    <a:gd name="connsiteX1" fmla="*/ 0 w 1902061"/>
                    <a:gd name="connsiteY1" fmla="*/ 0 h 2021377"/>
                    <a:gd name="connsiteX2" fmla="*/ 1902061 w 1902061"/>
                    <a:gd name="connsiteY2" fmla="*/ 0 h 2021377"/>
                    <a:gd name="connsiteX3" fmla="*/ 1409203 w 1902061"/>
                    <a:gd name="connsiteY3" fmla="*/ 1063363 h 2021377"/>
                    <a:gd name="connsiteX4" fmla="*/ 262762 w 1902061"/>
                    <a:gd name="connsiteY4" fmla="*/ 2021377 h 2021377"/>
                    <a:gd name="connsiteX0" fmla="*/ 303108 w 1942407"/>
                    <a:gd name="connsiteY0" fmla="*/ 2021377 h 2021377"/>
                    <a:gd name="connsiteX1" fmla="*/ 0 w 1942407"/>
                    <a:gd name="connsiteY1" fmla="*/ 737604 h 2021377"/>
                    <a:gd name="connsiteX2" fmla="*/ 1942407 w 1942407"/>
                    <a:gd name="connsiteY2" fmla="*/ 0 h 2021377"/>
                    <a:gd name="connsiteX3" fmla="*/ 1449549 w 1942407"/>
                    <a:gd name="connsiteY3" fmla="*/ 1063363 h 2021377"/>
                    <a:gd name="connsiteX4" fmla="*/ 303108 w 1942407"/>
                    <a:gd name="connsiteY4" fmla="*/ 2021377 h 2021377"/>
                    <a:gd name="connsiteX0" fmla="*/ 303108 w 1449549"/>
                    <a:gd name="connsiteY0" fmla="*/ 1712065 h 1712065"/>
                    <a:gd name="connsiteX1" fmla="*/ 0 w 1449549"/>
                    <a:gd name="connsiteY1" fmla="*/ 428292 h 1712065"/>
                    <a:gd name="connsiteX2" fmla="*/ 1165514 w 1449549"/>
                    <a:gd name="connsiteY2" fmla="*/ 0 h 1712065"/>
                    <a:gd name="connsiteX3" fmla="*/ 1449549 w 1449549"/>
                    <a:gd name="connsiteY3" fmla="*/ 754051 h 1712065"/>
                    <a:gd name="connsiteX4" fmla="*/ 303108 w 1449549"/>
                    <a:gd name="connsiteY4" fmla="*/ 1712065 h 1712065"/>
                    <a:gd name="connsiteX0" fmla="*/ 303108 w 1420203"/>
                    <a:gd name="connsiteY0" fmla="*/ 1712065 h 1712065"/>
                    <a:gd name="connsiteX1" fmla="*/ 0 w 1420203"/>
                    <a:gd name="connsiteY1" fmla="*/ 428292 h 1712065"/>
                    <a:gd name="connsiteX2" fmla="*/ 1165514 w 1420203"/>
                    <a:gd name="connsiteY2" fmla="*/ 0 h 1712065"/>
                    <a:gd name="connsiteX3" fmla="*/ 1420203 w 1420203"/>
                    <a:gd name="connsiteY3" fmla="*/ 1110604 h 1712065"/>
                    <a:gd name="connsiteX4" fmla="*/ 303108 w 1420203"/>
                    <a:gd name="connsiteY4" fmla="*/ 1712065 h 1712065"/>
                    <a:gd name="connsiteX0" fmla="*/ 307752 w 1424847"/>
                    <a:gd name="connsiteY0" fmla="*/ 1712065 h 1712065"/>
                    <a:gd name="connsiteX1" fmla="*/ 0 w 1424847"/>
                    <a:gd name="connsiteY1" fmla="*/ 498685 h 1712065"/>
                    <a:gd name="connsiteX2" fmla="*/ 1170158 w 1424847"/>
                    <a:gd name="connsiteY2" fmla="*/ 0 h 1712065"/>
                    <a:gd name="connsiteX3" fmla="*/ 1424847 w 1424847"/>
                    <a:gd name="connsiteY3" fmla="*/ 1110604 h 1712065"/>
                    <a:gd name="connsiteX4" fmla="*/ 307752 w 1424847"/>
                    <a:gd name="connsiteY4" fmla="*/ 1712065 h 1712065"/>
                    <a:gd name="connsiteX0" fmla="*/ 262505 w 1379600"/>
                    <a:gd name="connsiteY0" fmla="*/ 1712065 h 1712065"/>
                    <a:gd name="connsiteX1" fmla="*/ 0 w 1379600"/>
                    <a:gd name="connsiteY1" fmla="*/ 619277 h 1712065"/>
                    <a:gd name="connsiteX2" fmla="*/ 1124911 w 1379600"/>
                    <a:gd name="connsiteY2" fmla="*/ 0 h 1712065"/>
                    <a:gd name="connsiteX3" fmla="*/ 1379600 w 1379600"/>
                    <a:gd name="connsiteY3" fmla="*/ 1110604 h 1712065"/>
                    <a:gd name="connsiteX4" fmla="*/ 262505 w 1379600"/>
                    <a:gd name="connsiteY4" fmla="*/ 1712065 h 171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9600" h="1712065">
                      <a:moveTo>
                        <a:pt x="262505" y="1712065"/>
                      </a:moveTo>
                      <a:lnTo>
                        <a:pt x="0" y="619277"/>
                      </a:lnTo>
                      <a:lnTo>
                        <a:pt x="1124911" y="0"/>
                      </a:lnTo>
                      <a:lnTo>
                        <a:pt x="1379600" y="1110604"/>
                      </a:lnTo>
                      <a:lnTo>
                        <a:pt x="262505" y="171206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5" name="Cloud 104">
                <a:extLst>
                  <a:ext uri="{FF2B5EF4-FFF2-40B4-BE49-F238E27FC236}">
                    <a16:creationId xmlns:a16="http://schemas.microsoft.com/office/drawing/2014/main" xmlns="" id="{0EE565AE-1257-5048-A83A-E1742558E7BB}"/>
                  </a:ext>
                </a:extLst>
              </p:cNvPr>
              <p:cNvSpPr/>
              <p:nvPr/>
            </p:nvSpPr>
            <p:spPr>
              <a:xfrm>
                <a:off x="4719672" y="3101577"/>
                <a:ext cx="1376328" cy="894126"/>
              </a:xfrm>
              <a:prstGeom prst="cloud">
                <a:avLst/>
              </a:prstGeom>
              <a:solidFill>
                <a:srgbClr val="621760"/>
              </a:solidFill>
              <a:ln>
                <a:solidFill>
                  <a:srgbClr val="621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17AEFA22-9B0A-944A-BE87-66D5BEC3D9D5}"/>
                </a:ext>
              </a:extLst>
            </p:cNvPr>
            <p:cNvGrpSpPr/>
            <p:nvPr/>
          </p:nvGrpSpPr>
          <p:grpSpPr>
            <a:xfrm>
              <a:off x="6361020" y="5646616"/>
              <a:ext cx="1775541" cy="1000011"/>
              <a:chOff x="2579554" y="2560746"/>
              <a:chExt cx="4442783" cy="2482189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xmlns="" id="{00413988-2C34-E14A-B2C0-4D87D561A150}"/>
                  </a:ext>
                </a:extLst>
              </p:cNvPr>
              <p:cNvGrpSpPr/>
              <p:nvPr/>
            </p:nvGrpSpPr>
            <p:grpSpPr>
              <a:xfrm>
                <a:off x="2579554" y="2560746"/>
                <a:ext cx="4442783" cy="2482189"/>
                <a:chOff x="2579554" y="2560746"/>
                <a:chExt cx="4442783" cy="2482189"/>
              </a:xfrm>
              <a:effectLst>
                <a:glow rad="63500">
                  <a:schemeClr val="bg1">
                    <a:alpha val="40000"/>
                  </a:schemeClr>
                </a:glow>
              </a:effectLst>
            </p:grpSpPr>
            <p:sp>
              <p:nvSpPr>
                <p:cNvPr id="102" name="Parallelogram 101">
                  <a:extLst>
                    <a:ext uri="{FF2B5EF4-FFF2-40B4-BE49-F238E27FC236}">
                      <a16:creationId xmlns:a16="http://schemas.microsoft.com/office/drawing/2014/main" xmlns="" id="{DC37AEBF-A0A1-FD44-956F-B6055C412A25}"/>
                    </a:ext>
                  </a:extLst>
                </p:cNvPr>
                <p:cNvSpPr/>
                <p:nvPr/>
              </p:nvSpPr>
              <p:spPr>
                <a:xfrm rot="3203375">
                  <a:off x="3724746" y="1658074"/>
                  <a:ext cx="2394919" cy="4200263"/>
                </a:xfrm>
                <a:prstGeom prst="parallelogram">
                  <a:avLst>
                    <a:gd name="adj" fmla="val 46349"/>
                  </a:avLst>
                </a:prstGeom>
                <a:solidFill>
                  <a:schemeClr val="bg1">
                    <a:lumMod val="6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Parallelogram 3">
                  <a:extLst>
                    <a:ext uri="{FF2B5EF4-FFF2-40B4-BE49-F238E27FC236}">
                      <a16:creationId xmlns:a16="http://schemas.microsoft.com/office/drawing/2014/main" xmlns="" id="{70D7C7CD-6C49-124C-89BC-A3C7FFC70AF0}"/>
                    </a:ext>
                  </a:extLst>
                </p:cNvPr>
                <p:cNvSpPr/>
                <p:nvPr/>
              </p:nvSpPr>
              <p:spPr>
                <a:xfrm rot="4909598">
                  <a:off x="2745787" y="3497102"/>
                  <a:ext cx="1379600" cy="1712065"/>
                </a:xfrm>
                <a:custGeom>
                  <a:avLst/>
                  <a:gdLst>
                    <a:gd name="connsiteX0" fmla="*/ 0 w 2394919"/>
                    <a:gd name="connsiteY0" fmla="*/ 1063363 h 1063363"/>
                    <a:gd name="connsiteX1" fmla="*/ 492858 w 2394919"/>
                    <a:gd name="connsiteY1" fmla="*/ 0 h 1063363"/>
                    <a:gd name="connsiteX2" fmla="*/ 2394919 w 2394919"/>
                    <a:gd name="connsiteY2" fmla="*/ 0 h 1063363"/>
                    <a:gd name="connsiteX3" fmla="*/ 1902061 w 2394919"/>
                    <a:gd name="connsiteY3" fmla="*/ 1063363 h 1063363"/>
                    <a:gd name="connsiteX4" fmla="*/ 0 w 2394919"/>
                    <a:gd name="connsiteY4" fmla="*/ 1063363 h 1063363"/>
                    <a:gd name="connsiteX0" fmla="*/ 307059 w 1902061"/>
                    <a:gd name="connsiteY0" fmla="*/ 2131598 h 2131598"/>
                    <a:gd name="connsiteX1" fmla="*/ 0 w 1902061"/>
                    <a:gd name="connsiteY1" fmla="*/ 0 h 2131598"/>
                    <a:gd name="connsiteX2" fmla="*/ 1902061 w 1902061"/>
                    <a:gd name="connsiteY2" fmla="*/ 0 h 2131598"/>
                    <a:gd name="connsiteX3" fmla="*/ 1409203 w 1902061"/>
                    <a:gd name="connsiteY3" fmla="*/ 1063363 h 2131598"/>
                    <a:gd name="connsiteX4" fmla="*/ 307059 w 1902061"/>
                    <a:gd name="connsiteY4" fmla="*/ 2131598 h 2131598"/>
                    <a:gd name="connsiteX0" fmla="*/ 262762 w 1902061"/>
                    <a:gd name="connsiteY0" fmla="*/ 2021377 h 2021377"/>
                    <a:gd name="connsiteX1" fmla="*/ 0 w 1902061"/>
                    <a:gd name="connsiteY1" fmla="*/ 0 h 2021377"/>
                    <a:gd name="connsiteX2" fmla="*/ 1902061 w 1902061"/>
                    <a:gd name="connsiteY2" fmla="*/ 0 h 2021377"/>
                    <a:gd name="connsiteX3" fmla="*/ 1409203 w 1902061"/>
                    <a:gd name="connsiteY3" fmla="*/ 1063363 h 2021377"/>
                    <a:gd name="connsiteX4" fmla="*/ 262762 w 1902061"/>
                    <a:gd name="connsiteY4" fmla="*/ 2021377 h 2021377"/>
                    <a:gd name="connsiteX0" fmla="*/ 303108 w 1942407"/>
                    <a:gd name="connsiteY0" fmla="*/ 2021377 h 2021377"/>
                    <a:gd name="connsiteX1" fmla="*/ 0 w 1942407"/>
                    <a:gd name="connsiteY1" fmla="*/ 737604 h 2021377"/>
                    <a:gd name="connsiteX2" fmla="*/ 1942407 w 1942407"/>
                    <a:gd name="connsiteY2" fmla="*/ 0 h 2021377"/>
                    <a:gd name="connsiteX3" fmla="*/ 1449549 w 1942407"/>
                    <a:gd name="connsiteY3" fmla="*/ 1063363 h 2021377"/>
                    <a:gd name="connsiteX4" fmla="*/ 303108 w 1942407"/>
                    <a:gd name="connsiteY4" fmla="*/ 2021377 h 2021377"/>
                    <a:gd name="connsiteX0" fmla="*/ 303108 w 1449549"/>
                    <a:gd name="connsiteY0" fmla="*/ 1712065 h 1712065"/>
                    <a:gd name="connsiteX1" fmla="*/ 0 w 1449549"/>
                    <a:gd name="connsiteY1" fmla="*/ 428292 h 1712065"/>
                    <a:gd name="connsiteX2" fmla="*/ 1165514 w 1449549"/>
                    <a:gd name="connsiteY2" fmla="*/ 0 h 1712065"/>
                    <a:gd name="connsiteX3" fmla="*/ 1449549 w 1449549"/>
                    <a:gd name="connsiteY3" fmla="*/ 754051 h 1712065"/>
                    <a:gd name="connsiteX4" fmla="*/ 303108 w 1449549"/>
                    <a:gd name="connsiteY4" fmla="*/ 1712065 h 1712065"/>
                    <a:gd name="connsiteX0" fmla="*/ 303108 w 1420203"/>
                    <a:gd name="connsiteY0" fmla="*/ 1712065 h 1712065"/>
                    <a:gd name="connsiteX1" fmla="*/ 0 w 1420203"/>
                    <a:gd name="connsiteY1" fmla="*/ 428292 h 1712065"/>
                    <a:gd name="connsiteX2" fmla="*/ 1165514 w 1420203"/>
                    <a:gd name="connsiteY2" fmla="*/ 0 h 1712065"/>
                    <a:gd name="connsiteX3" fmla="*/ 1420203 w 1420203"/>
                    <a:gd name="connsiteY3" fmla="*/ 1110604 h 1712065"/>
                    <a:gd name="connsiteX4" fmla="*/ 303108 w 1420203"/>
                    <a:gd name="connsiteY4" fmla="*/ 1712065 h 1712065"/>
                    <a:gd name="connsiteX0" fmla="*/ 307752 w 1424847"/>
                    <a:gd name="connsiteY0" fmla="*/ 1712065 h 1712065"/>
                    <a:gd name="connsiteX1" fmla="*/ 0 w 1424847"/>
                    <a:gd name="connsiteY1" fmla="*/ 498685 h 1712065"/>
                    <a:gd name="connsiteX2" fmla="*/ 1170158 w 1424847"/>
                    <a:gd name="connsiteY2" fmla="*/ 0 h 1712065"/>
                    <a:gd name="connsiteX3" fmla="*/ 1424847 w 1424847"/>
                    <a:gd name="connsiteY3" fmla="*/ 1110604 h 1712065"/>
                    <a:gd name="connsiteX4" fmla="*/ 307752 w 1424847"/>
                    <a:gd name="connsiteY4" fmla="*/ 1712065 h 1712065"/>
                    <a:gd name="connsiteX0" fmla="*/ 262505 w 1379600"/>
                    <a:gd name="connsiteY0" fmla="*/ 1712065 h 1712065"/>
                    <a:gd name="connsiteX1" fmla="*/ 0 w 1379600"/>
                    <a:gd name="connsiteY1" fmla="*/ 619277 h 1712065"/>
                    <a:gd name="connsiteX2" fmla="*/ 1124911 w 1379600"/>
                    <a:gd name="connsiteY2" fmla="*/ 0 h 1712065"/>
                    <a:gd name="connsiteX3" fmla="*/ 1379600 w 1379600"/>
                    <a:gd name="connsiteY3" fmla="*/ 1110604 h 1712065"/>
                    <a:gd name="connsiteX4" fmla="*/ 262505 w 1379600"/>
                    <a:gd name="connsiteY4" fmla="*/ 1712065 h 171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9600" h="1712065">
                      <a:moveTo>
                        <a:pt x="262505" y="1712065"/>
                      </a:moveTo>
                      <a:lnTo>
                        <a:pt x="0" y="619277"/>
                      </a:lnTo>
                      <a:lnTo>
                        <a:pt x="1124911" y="0"/>
                      </a:lnTo>
                      <a:lnTo>
                        <a:pt x="1379600" y="1110604"/>
                      </a:lnTo>
                      <a:lnTo>
                        <a:pt x="262505" y="171206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1" name="Cloud 100">
                <a:extLst>
                  <a:ext uri="{FF2B5EF4-FFF2-40B4-BE49-F238E27FC236}">
                    <a16:creationId xmlns:a16="http://schemas.microsoft.com/office/drawing/2014/main" xmlns="" id="{5A94ADC2-7C80-964A-86FE-D445D3A137E4}"/>
                  </a:ext>
                </a:extLst>
              </p:cNvPr>
              <p:cNvSpPr/>
              <p:nvPr/>
            </p:nvSpPr>
            <p:spPr>
              <a:xfrm>
                <a:off x="4719672" y="3101577"/>
                <a:ext cx="1376328" cy="894126"/>
              </a:xfrm>
              <a:prstGeom prst="cloud">
                <a:avLst/>
              </a:prstGeom>
              <a:solidFill>
                <a:srgbClr val="548234"/>
              </a:solidFill>
              <a:ln>
                <a:solidFill>
                  <a:srgbClr val="5482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13AA5AD7-7C9E-0247-A192-64422DCE1C27}"/>
                </a:ext>
              </a:extLst>
            </p:cNvPr>
            <p:cNvGrpSpPr/>
            <p:nvPr/>
          </p:nvGrpSpPr>
          <p:grpSpPr>
            <a:xfrm>
              <a:off x="7681602" y="5720963"/>
              <a:ext cx="1775541" cy="1000011"/>
              <a:chOff x="2579554" y="2560746"/>
              <a:chExt cx="4442783" cy="2482189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xmlns="" id="{CA8F78D8-1C7D-A041-A1D6-DEB7BEA932CC}"/>
                  </a:ext>
                </a:extLst>
              </p:cNvPr>
              <p:cNvGrpSpPr/>
              <p:nvPr/>
            </p:nvGrpSpPr>
            <p:grpSpPr>
              <a:xfrm>
                <a:off x="2579554" y="2560746"/>
                <a:ext cx="4442783" cy="2482189"/>
                <a:chOff x="2579554" y="2560746"/>
                <a:chExt cx="4442783" cy="2482189"/>
              </a:xfrm>
              <a:effectLst>
                <a:glow rad="63500">
                  <a:schemeClr val="bg1">
                    <a:alpha val="40000"/>
                  </a:schemeClr>
                </a:glow>
              </a:effectLst>
            </p:grpSpPr>
            <p:sp>
              <p:nvSpPr>
                <p:cNvPr id="98" name="Parallelogram 97">
                  <a:extLst>
                    <a:ext uri="{FF2B5EF4-FFF2-40B4-BE49-F238E27FC236}">
                      <a16:creationId xmlns:a16="http://schemas.microsoft.com/office/drawing/2014/main" xmlns="" id="{64183319-2900-CD49-BE57-9A52144F326D}"/>
                    </a:ext>
                  </a:extLst>
                </p:cNvPr>
                <p:cNvSpPr/>
                <p:nvPr/>
              </p:nvSpPr>
              <p:spPr>
                <a:xfrm rot="3203375">
                  <a:off x="3724746" y="1658074"/>
                  <a:ext cx="2394919" cy="4200263"/>
                </a:xfrm>
                <a:prstGeom prst="parallelogram">
                  <a:avLst>
                    <a:gd name="adj" fmla="val 46349"/>
                  </a:avLst>
                </a:prstGeom>
                <a:solidFill>
                  <a:schemeClr val="bg1">
                    <a:lumMod val="6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Parallelogram 3">
                  <a:extLst>
                    <a:ext uri="{FF2B5EF4-FFF2-40B4-BE49-F238E27FC236}">
                      <a16:creationId xmlns:a16="http://schemas.microsoft.com/office/drawing/2014/main" xmlns="" id="{F4D606C7-C569-F64C-AA03-FAA84DA57C56}"/>
                    </a:ext>
                  </a:extLst>
                </p:cNvPr>
                <p:cNvSpPr/>
                <p:nvPr/>
              </p:nvSpPr>
              <p:spPr>
                <a:xfrm rot="4909598">
                  <a:off x="2745787" y="3497102"/>
                  <a:ext cx="1379600" cy="1712065"/>
                </a:xfrm>
                <a:custGeom>
                  <a:avLst/>
                  <a:gdLst>
                    <a:gd name="connsiteX0" fmla="*/ 0 w 2394919"/>
                    <a:gd name="connsiteY0" fmla="*/ 1063363 h 1063363"/>
                    <a:gd name="connsiteX1" fmla="*/ 492858 w 2394919"/>
                    <a:gd name="connsiteY1" fmla="*/ 0 h 1063363"/>
                    <a:gd name="connsiteX2" fmla="*/ 2394919 w 2394919"/>
                    <a:gd name="connsiteY2" fmla="*/ 0 h 1063363"/>
                    <a:gd name="connsiteX3" fmla="*/ 1902061 w 2394919"/>
                    <a:gd name="connsiteY3" fmla="*/ 1063363 h 1063363"/>
                    <a:gd name="connsiteX4" fmla="*/ 0 w 2394919"/>
                    <a:gd name="connsiteY4" fmla="*/ 1063363 h 1063363"/>
                    <a:gd name="connsiteX0" fmla="*/ 307059 w 1902061"/>
                    <a:gd name="connsiteY0" fmla="*/ 2131598 h 2131598"/>
                    <a:gd name="connsiteX1" fmla="*/ 0 w 1902061"/>
                    <a:gd name="connsiteY1" fmla="*/ 0 h 2131598"/>
                    <a:gd name="connsiteX2" fmla="*/ 1902061 w 1902061"/>
                    <a:gd name="connsiteY2" fmla="*/ 0 h 2131598"/>
                    <a:gd name="connsiteX3" fmla="*/ 1409203 w 1902061"/>
                    <a:gd name="connsiteY3" fmla="*/ 1063363 h 2131598"/>
                    <a:gd name="connsiteX4" fmla="*/ 307059 w 1902061"/>
                    <a:gd name="connsiteY4" fmla="*/ 2131598 h 2131598"/>
                    <a:gd name="connsiteX0" fmla="*/ 262762 w 1902061"/>
                    <a:gd name="connsiteY0" fmla="*/ 2021377 h 2021377"/>
                    <a:gd name="connsiteX1" fmla="*/ 0 w 1902061"/>
                    <a:gd name="connsiteY1" fmla="*/ 0 h 2021377"/>
                    <a:gd name="connsiteX2" fmla="*/ 1902061 w 1902061"/>
                    <a:gd name="connsiteY2" fmla="*/ 0 h 2021377"/>
                    <a:gd name="connsiteX3" fmla="*/ 1409203 w 1902061"/>
                    <a:gd name="connsiteY3" fmla="*/ 1063363 h 2021377"/>
                    <a:gd name="connsiteX4" fmla="*/ 262762 w 1902061"/>
                    <a:gd name="connsiteY4" fmla="*/ 2021377 h 2021377"/>
                    <a:gd name="connsiteX0" fmla="*/ 303108 w 1942407"/>
                    <a:gd name="connsiteY0" fmla="*/ 2021377 h 2021377"/>
                    <a:gd name="connsiteX1" fmla="*/ 0 w 1942407"/>
                    <a:gd name="connsiteY1" fmla="*/ 737604 h 2021377"/>
                    <a:gd name="connsiteX2" fmla="*/ 1942407 w 1942407"/>
                    <a:gd name="connsiteY2" fmla="*/ 0 h 2021377"/>
                    <a:gd name="connsiteX3" fmla="*/ 1449549 w 1942407"/>
                    <a:gd name="connsiteY3" fmla="*/ 1063363 h 2021377"/>
                    <a:gd name="connsiteX4" fmla="*/ 303108 w 1942407"/>
                    <a:gd name="connsiteY4" fmla="*/ 2021377 h 2021377"/>
                    <a:gd name="connsiteX0" fmla="*/ 303108 w 1449549"/>
                    <a:gd name="connsiteY0" fmla="*/ 1712065 h 1712065"/>
                    <a:gd name="connsiteX1" fmla="*/ 0 w 1449549"/>
                    <a:gd name="connsiteY1" fmla="*/ 428292 h 1712065"/>
                    <a:gd name="connsiteX2" fmla="*/ 1165514 w 1449549"/>
                    <a:gd name="connsiteY2" fmla="*/ 0 h 1712065"/>
                    <a:gd name="connsiteX3" fmla="*/ 1449549 w 1449549"/>
                    <a:gd name="connsiteY3" fmla="*/ 754051 h 1712065"/>
                    <a:gd name="connsiteX4" fmla="*/ 303108 w 1449549"/>
                    <a:gd name="connsiteY4" fmla="*/ 1712065 h 1712065"/>
                    <a:gd name="connsiteX0" fmla="*/ 303108 w 1420203"/>
                    <a:gd name="connsiteY0" fmla="*/ 1712065 h 1712065"/>
                    <a:gd name="connsiteX1" fmla="*/ 0 w 1420203"/>
                    <a:gd name="connsiteY1" fmla="*/ 428292 h 1712065"/>
                    <a:gd name="connsiteX2" fmla="*/ 1165514 w 1420203"/>
                    <a:gd name="connsiteY2" fmla="*/ 0 h 1712065"/>
                    <a:gd name="connsiteX3" fmla="*/ 1420203 w 1420203"/>
                    <a:gd name="connsiteY3" fmla="*/ 1110604 h 1712065"/>
                    <a:gd name="connsiteX4" fmla="*/ 303108 w 1420203"/>
                    <a:gd name="connsiteY4" fmla="*/ 1712065 h 1712065"/>
                    <a:gd name="connsiteX0" fmla="*/ 307752 w 1424847"/>
                    <a:gd name="connsiteY0" fmla="*/ 1712065 h 1712065"/>
                    <a:gd name="connsiteX1" fmla="*/ 0 w 1424847"/>
                    <a:gd name="connsiteY1" fmla="*/ 498685 h 1712065"/>
                    <a:gd name="connsiteX2" fmla="*/ 1170158 w 1424847"/>
                    <a:gd name="connsiteY2" fmla="*/ 0 h 1712065"/>
                    <a:gd name="connsiteX3" fmla="*/ 1424847 w 1424847"/>
                    <a:gd name="connsiteY3" fmla="*/ 1110604 h 1712065"/>
                    <a:gd name="connsiteX4" fmla="*/ 307752 w 1424847"/>
                    <a:gd name="connsiteY4" fmla="*/ 1712065 h 1712065"/>
                    <a:gd name="connsiteX0" fmla="*/ 262505 w 1379600"/>
                    <a:gd name="connsiteY0" fmla="*/ 1712065 h 1712065"/>
                    <a:gd name="connsiteX1" fmla="*/ 0 w 1379600"/>
                    <a:gd name="connsiteY1" fmla="*/ 619277 h 1712065"/>
                    <a:gd name="connsiteX2" fmla="*/ 1124911 w 1379600"/>
                    <a:gd name="connsiteY2" fmla="*/ 0 h 1712065"/>
                    <a:gd name="connsiteX3" fmla="*/ 1379600 w 1379600"/>
                    <a:gd name="connsiteY3" fmla="*/ 1110604 h 1712065"/>
                    <a:gd name="connsiteX4" fmla="*/ 262505 w 1379600"/>
                    <a:gd name="connsiteY4" fmla="*/ 1712065 h 171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9600" h="1712065">
                      <a:moveTo>
                        <a:pt x="262505" y="1712065"/>
                      </a:moveTo>
                      <a:lnTo>
                        <a:pt x="0" y="619277"/>
                      </a:lnTo>
                      <a:lnTo>
                        <a:pt x="1124911" y="0"/>
                      </a:lnTo>
                      <a:lnTo>
                        <a:pt x="1379600" y="1110604"/>
                      </a:lnTo>
                      <a:lnTo>
                        <a:pt x="262505" y="171206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7" name="Cloud 96">
                <a:extLst>
                  <a:ext uri="{FF2B5EF4-FFF2-40B4-BE49-F238E27FC236}">
                    <a16:creationId xmlns:a16="http://schemas.microsoft.com/office/drawing/2014/main" xmlns="" id="{D4CA9BE1-A3B6-5B4F-A28D-3CECA638CDBD}"/>
                  </a:ext>
                </a:extLst>
              </p:cNvPr>
              <p:cNvSpPr/>
              <p:nvPr/>
            </p:nvSpPr>
            <p:spPr>
              <a:xfrm>
                <a:off x="4719672" y="3101577"/>
                <a:ext cx="1376328" cy="894126"/>
              </a:xfrm>
              <a:prstGeom prst="cloud">
                <a:avLst/>
              </a:prstGeom>
              <a:solidFill>
                <a:srgbClr val="941100"/>
              </a:solidFill>
              <a:ln>
                <a:solidFill>
                  <a:srgbClr val="941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Action Button: Custom 28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xmlns="" id="{065A5FEA-7E3E-254E-AA5C-FF99973274F1}"/>
                </a:ext>
              </a:extLst>
            </p:cNvPr>
            <p:cNvSpPr/>
            <p:nvPr/>
          </p:nvSpPr>
          <p:spPr>
            <a:xfrm rot="19743826">
              <a:off x="3746919" y="5687627"/>
              <a:ext cx="1775677" cy="785444"/>
            </a:xfrm>
            <a:custGeom>
              <a:avLst/>
              <a:gdLst>
                <a:gd name="connsiteX0" fmla="*/ 0 w 1519152"/>
                <a:gd name="connsiteY0" fmla="*/ 0 h 312349"/>
                <a:gd name="connsiteX1" fmla="*/ 1519152 w 1519152"/>
                <a:gd name="connsiteY1" fmla="*/ 0 h 312349"/>
                <a:gd name="connsiteX2" fmla="*/ 1519152 w 1519152"/>
                <a:gd name="connsiteY2" fmla="*/ 312349 h 312349"/>
                <a:gd name="connsiteX3" fmla="*/ 0 w 1519152"/>
                <a:gd name="connsiteY3" fmla="*/ 312349 h 312349"/>
                <a:gd name="connsiteX4" fmla="*/ 0 w 1519152"/>
                <a:gd name="connsiteY4" fmla="*/ 0 h 312349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67809 w 1586961"/>
                <a:gd name="connsiteY3" fmla="*/ 536145 h 536145"/>
                <a:gd name="connsiteX4" fmla="*/ 0 w 1586961"/>
                <a:gd name="connsiteY4" fmla="*/ 0 h 536145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40855 w 1586961"/>
                <a:gd name="connsiteY3" fmla="*/ 510597 h 536145"/>
                <a:gd name="connsiteX4" fmla="*/ 0 w 1586961"/>
                <a:gd name="connsiteY4" fmla="*/ 0 h 536145"/>
                <a:gd name="connsiteX0" fmla="*/ 0 w 1775677"/>
                <a:gd name="connsiteY0" fmla="*/ 0 h 785444"/>
                <a:gd name="connsiteX1" fmla="*/ 1586961 w 1775677"/>
                <a:gd name="connsiteY1" fmla="*/ 223796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  <a:gd name="connsiteX0" fmla="*/ 0 w 1775677"/>
                <a:gd name="connsiteY0" fmla="*/ 0 h 785444"/>
                <a:gd name="connsiteX1" fmla="*/ 1694746 w 1775677"/>
                <a:gd name="connsiteY1" fmla="*/ 255522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677" h="785444">
                  <a:moveTo>
                    <a:pt x="0" y="0"/>
                  </a:moveTo>
                  <a:lnTo>
                    <a:pt x="1694746" y="255522"/>
                  </a:lnTo>
                  <a:lnTo>
                    <a:pt x="1775677" y="785444"/>
                  </a:lnTo>
                  <a:lnTo>
                    <a:pt x="40855" y="51059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ction Button: Custom 28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xmlns="" id="{0DC071FF-4DAC-BE4E-A3D4-705C87019A97}"/>
                </a:ext>
              </a:extLst>
            </p:cNvPr>
            <p:cNvSpPr/>
            <p:nvPr/>
          </p:nvSpPr>
          <p:spPr>
            <a:xfrm rot="19743826">
              <a:off x="5039146" y="5758163"/>
              <a:ext cx="1775677" cy="785444"/>
            </a:xfrm>
            <a:custGeom>
              <a:avLst/>
              <a:gdLst>
                <a:gd name="connsiteX0" fmla="*/ 0 w 1519152"/>
                <a:gd name="connsiteY0" fmla="*/ 0 h 312349"/>
                <a:gd name="connsiteX1" fmla="*/ 1519152 w 1519152"/>
                <a:gd name="connsiteY1" fmla="*/ 0 h 312349"/>
                <a:gd name="connsiteX2" fmla="*/ 1519152 w 1519152"/>
                <a:gd name="connsiteY2" fmla="*/ 312349 h 312349"/>
                <a:gd name="connsiteX3" fmla="*/ 0 w 1519152"/>
                <a:gd name="connsiteY3" fmla="*/ 312349 h 312349"/>
                <a:gd name="connsiteX4" fmla="*/ 0 w 1519152"/>
                <a:gd name="connsiteY4" fmla="*/ 0 h 312349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67809 w 1586961"/>
                <a:gd name="connsiteY3" fmla="*/ 536145 h 536145"/>
                <a:gd name="connsiteX4" fmla="*/ 0 w 1586961"/>
                <a:gd name="connsiteY4" fmla="*/ 0 h 536145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40855 w 1586961"/>
                <a:gd name="connsiteY3" fmla="*/ 510597 h 536145"/>
                <a:gd name="connsiteX4" fmla="*/ 0 w 1586961"/>
                <a:gd name="connsiteY4" fmla="*/ 0 h 536145"/>
                <a:gd name="connsiteX0" fmla="*/ 0 w 1775677"/>
                <a:gd name="connsiteY0" fmla="*/ 0 h 785444"/>
                <a:gd name="connsiteX1" fmla="*/ 1586961 w 1775677"/>
                <a:gd name="connsiteY1" fmla="*/ 223796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  <a:gd name="connsiteX0" fmla="*/ 0 w 1775677"/>
                <a:gd name="connsiteY0" fmla="*/ 0 h 785444"/>
                <a:gd name="connsiteX1" fmla="*/ 1694746 w 1775677"/>
                <a:gd name="connsiteY1" fmla="*/ 255522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677" h="785444">
                  <a:moveTo>
                    <a:pt x="0" y="0"/>
                  </a:moveTo>
                  <a:lnTo>
                    <a:pt x="1694746" y="255522"/>
                  </a:lnTo>
                  <a:lnTo>
                    <a:pt x="1775677" y="785444"/>
                  </a:lnTo>
                  <a:lnTo>
                    <a:pt x="40855" y="51059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Action Button: Custom 28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xmlns="" id="{FBAC35A3-6F78-B84F-8936-08B5F4615637}"/>
                </a:ext>
              </a:extLst>
            </p:cNvPr>
            <p:cNvSpPr/>
            <p:nvPr/>
          </p:nvSpPr>
          <p:spPr>
            <a:xfrm rot="19743826">
              <a:off x="6426752" y="5748737"/>
              <a:ext cx="1775677" cy="785444"/>
            </a:xfrm>
            <a:custGeom>
              <a:avLst/>
              <a:gdLst>
                <a:gd name="connsiteX0" fmla="*/ 0 w 1519152"/>
                <a:gd name="connsiteY0" fmla="*/ 0 h 312349"/>
                <a:gd name="connsiteX1" fmla="*/ 1519152 w 1519152"/>
                <a:gd name="connsiteY1" fmla="*/ 0 h 312349"/>
                <a:gd name="connsiteX2" fmla="*/ 1519152 w 1519152"/>
                <a:gd name="connsiteY2" fmla="*/ 312349 h 312349"/>
                <a:gd name="connsiteX3" fmla="*/ 0 w 1519152"/>
                <a:gd name="connsiteY3" fmla="*/ 312349 h 312349"/>
                <a:gd name="connsiteX4" fmla="*/ 0 w 1519152"/>
                <a:gd name="connsiteY4" fmla="*/ 0 h 312349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67809 w 1586961"/>
                <a:gd name="connsiteY3" fmla="*/ 536145 h 536145"/>
                <a:gd name="connsiteX4" fmla="*/ 0 w 1586961"/>
                <a:gd name="connsiteY4" fmla="*/ 0 h 536145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40855 w 1586961"/>
                <a:gd name="connsiteY3" fmla="*/ 510597 h 536145"/>
                <a:gd name="connsiteX4" fmla="*/ 0 w 1586961"/>
                <a:gd name="connsiteY4" fmla="*/ 0 h 536145"/>
                <a:gd name="connsiteX0" fmla="*/ 0 w 1775677"/>
                <a:gd name="connsiteY0" fmla="*/ 0 h 785444"/>
                <a:gd name="connsiteX1" fmla="*/ 1586961 w 1775677"/>
                <a:gd name="connsiteY1" fmla="*/ 223796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  <a:gd name="connsiteX0" fmla="*/ 0 w 1775677"/>
                <a:gd name="connsiteY0" fmla="*/ 0 h 785444"/>
                <a:gd name="connsiteX1" fmla="*/ 1694746 w 1775677"/>
                <a:gd name="connsiteY1" fmla="*/ 255522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677" h="785444">
                  <a:moveTo>
                    <a:pt x="0" y="0"/>
                  </a:moveTo>
                  <a:lnTo>
                    <a:pt x="1694746" y="255522"/>
                  </a:lnTo>
                  <a:lnTo>
                    <a:pt x="1775677" y="785444"/>
                  </a:lnTo>
                  <a:lnTo>
                    <a:pt x="40855" y="51059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Action Button: Custom 28">
              <a:hlinkClick r:id="rId7" action="ppaction://hlinksldjump" highlightClick="1"/>
              <a:extLst>
                <a:ext uri="{FF2B5EF4-FFF2-40B4-BE49-F238E27FC236}">
                  <a16:creationId xmlns:a16="http://schemas.microsoft.com/office/drawing/2014/main" xmlns="" id="{4F84EA5C-8A8A-164E-9C98-89D102BB9351}"/>
                </a:ext>
              </a:extLst>
            </p:cNvPr>
            <p:cNvSpPr/>
            <p:nvPr/>
          </p:nvSpPr>
          <p:spPr>
            <a:xfrm rot="19743826">
              <a:off x="7738836" y="5806884"/>
              <a:ext cx="1775677" cy="785444"/>
            </a:xfrm>
            <a:custGeom>
              <a:avLst/>
              <a:gdLst>
                <a:gd name="connsiteX0" fmla="*/ 0 w 1519152"/>
                <a:gd name="connsiteY0" fmla="*/ 0 h 312349"/>
                <a:gd name="connsiteX1" fmla="*/ 1519152 w 1519152"/>
                <a:gd name="connsiteY1" fmla="*/ 0 h 312349"/>
                <a:gd name="connsiteX2" fmla="*/ 1519152 w 1519152"/>
                <a:gd name="connsiteY2" fmla="*/ 312349 h 312349"/>
                <a:gd name="connsiteX3" fmla="*/ 0 w 1519152"/>
                <a:gd name="connsiteY3" fmla="*/ 312349 h 312349"/>
                <a:gd name="connsiteX4" fmla="*/ 0 w 1519152"/>
                <a:gd name="connsiteY4" fmla="*/ 0 h 312349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67809 w 1586961"/>
                <a:gd name="connsiteY3" fmla="*/ 536145 h 536145"/>
                <a:gd name="connsiteX4" fmla="*/ 0 w 1586961"/>
                <a:gd name="connsiteY4" fmla="*/ 0 h 536145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40855 w 1586961"/>
                <a:gd name="connsiteY3" fmla="*/ 510597 h 536145"/>
                <a:gd name="connsiteX4" fmla="*/ 0 w 1586961"/>
                <a:gd name="connsiteY4" fmla="*/ 0 h 536145"/>
                <a:gd name="connsiteX0" fmla="*/ 0 w 1775677"/>
                <a:gd name="connsiteY0" fmla="*/ 0 h 785444"/>
                <a:gd name="connsiteX1" fmla="*/ 1586961 w 1775677"/>
                <a:gd name="connsiteY1" fmla="*/ 223796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  <a:gd name="connsiteX0" fmla="*/ 0 w 1775677"/>
                <a:gd name="connsiteY0" fmla="*/ 0 h 785444"/>
                <a:gd name="connsiteX1" fmla="*/ 1694746 w 1775677"/>
                <a:gd name="connsiteY1" fmla="*/ 255522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677" h="785444">
                  <a:moveTo>
                    <a:pt x="0" y="0"/>
                  </a:moveTo>
                  <a:lnTo>
                    <a:pt x="1694746" y="255522"/>
                  </a:lnTo>
                  <a:lnTo>
                    <a:pt x="1775677" y="785444"/>
                  </a:lnTo>
                  <a:lnTo>
                    <a:pt x="40855" y="51059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Left Arrow 11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xmlns="" id="{71574BC5-A50D-7543-9809-F8101264422C}"/>
              </a:ext>
            </a:extLst>
          </p:cNvPr>
          <p:cNvSpPr/>
          <p:nvPr/>
        </p:nvSpPr>
        <p:spPr>
          <a:xfrm flipH="1">
            <a:off x="10851808" y="5740171"/>
            <a:ext cx="1161288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Done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86DB693-EACF-8944-A2B4-8A6372FC1160}"/>
              </a:ext>
            </a:extLst>
          </p:cNvPr>
          <p:cNvSpPr txBox="1"/>
          <p:nvPr/>
        </p:nvSpPr>
        <p:spPr>
          <a:xfrm>
            <a:off x="4328032" y="6492240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Comic Sans MS" panose="030F0902030302020204" pitchFamily="66" charset="0"/>
              </a:rPr>
              <a:t>i</a:t>
            </a:r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BE70794-E2EE-654E-8CB9-CC53303D491A}"/>
              </a:ext>
            </a:extLst>
          </p:cNvPr>
          <p:cNvSpPr txBox="1"/>
          <p:nvPr/>
        </p:nvSpPr>
        <p:spPr>
          <a:xfrm>
            <a:off x="5494821" y="6490306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ii.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C32D959-33C9-A74A-BEA6-3B994AF54F5C}"/>
              </a:ext>
            </a:extLst>
          </p:cNvPr>
          <p:cNvSpPr txBox="1"/>
          <p:nvPr/>
        </p:nvSpPr>
        <p:spPr>
          <a:xfrm>
            <a:off x="6482298" y="6492240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iii.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41EC67C-7EFB-FB4F-8CE5-FF32B228BCA5}"/>
              </a:ext>
            </a:extLst>
          </p:cNvPr>
          <p:cNvSpPr txBox="1"/>
          <p:nvPr/>
        </p:nvSpPr>
        <p:spPr>
          <a:xfrm>
            <a:off x="7703971" y="6480838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iv. </a:t>
            </a:r>
          </a:p>
        </p:txBody>
      </p:sp>
      <p:sp>
        <p:nvSpPr>
          <p:cNvPr id="41" name="Action Button: Home 40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xmlns="" id="{4611B966-8831-694F-94C9-0EE49A1C99E5}"/>
              </a:ext>
            </a:extLst>
          </p:cNvPr>
          <p:cNvSpPr/>
          <p:nvPr/>
        </p:nvSpPr>
        <p:spPr>
          <a:xfrm>
            <a:off x="11423374" y="152400"/>
            <a:ext cx="560879" cy="496957"/>
          </a:xfrm>
          <a:prstGeom prst="actionButtonHome">
            <a:avLst/>
          </a:prstGeom>
          <a:solidFill>
            <a:srgbClr val="146278"/>
          </a:solidFill>
          <a:ln>
            <a:solidFill>
              <a:schemeClr val="bg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2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eft Arrow 6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xmlns="" id="{6DE0844A-FC16-5540-8400-E3A0564A73C6}"/>
              </a:ext>
            </a:extLst>
          </p:cNvPr>
          <p:cNvSpPr/>
          <p:nvPr/>
        </p:nvSpPr>
        <p:spPr>
          <a:xfrm>
            <a:off x="178904" y="5740172"/>
            <a:ext cx="1158342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Go Back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DD6AD104-8861-E849-A214-3FFA0DBA2917}"/>
              </a:ext>
            </a:extLst>
          </p:cNvPr>
          <p:cNvSpPr txBox="1"/>
          <p:nvPr/>
        </p:nvSpPr>
        <p:spPr>
          <a:xfrm>
            <a:off x="11445396" y="629470"/>
            <a:ext cx="56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mic Sans MS" panose="030F0902030302020204" pitchFamily="66" charset="0"/>
              </a:rPr>
              <a:t>Home</a:t>
            </a:r>
          </a:p>
        </p:txBody>
      </p:sp>
      <p:sp>
        <p:nvSpPr>
          <p:cNvPr id="93" name="Oval 92">
            <a:hlinkClick r:id="rId3" action="ppaction://hlinksldjump" highlightClick="1"/>
            <a:hlinkHover r:id="rId4" action="ppaction://hlinksldjump"/>
            <a:extLst>
              <a:ext uri="{FF2B5EF4-FFF2-40B4-BE49-F238E27FC236}">
                <a16:creationId xmlns:a16="http://schemas.microsoft.com/office/drawing/2014/main" xmlns="" id="{23F1E2AE-95B3-3942-B538-CC1833D9E4C3}"/>
              </a:ext>
            </a:extLst>
          </p:cNvPr>
          <p:cNvSpPr/>
          <p:nvPr/>
        </p:nvSpPr>
        <p:spPr>
          <a:xfrm>
            <a:off x="6750179" y="571318"/>
            <a:ext cx="4647259" cy="46889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6">
            <a:extLst>
              <a:ext uri="{FF2B5EF4-FFF2-40B4-BE49-F238E27FC236}">
                <a16:creationId xmlns:a16="http://schemas.microsoft.com/office/drawing/2014/main" xmlns="" id="{FFA21278-2ACE-F34C-8C91-11FF712E3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633" y="432327"/>
            <a:ext cx="5669367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Ovarian Cancer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This is tissue from a patient suffering from ovarian cancer. If you look at the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epithelial cells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(the covering), there is a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548234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mass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 (tumor) growing there.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chemeClr val="bg1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Tumors are found on histology slides by looking at the shapes of cells. If the adjacent cells are irregularly shaped, it usually signifies tumor cells.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In order to get rid of the tumor, the ovaries must be removed and/or radiated. If not, the tumor will grow and metastasize (spread) to other parts of the body.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Scroll over the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46278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slide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 to see more.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xmlns="" id="{A3509084-E338-8D47-BD4F-6780A782EF8E}"/>
              </a:ext>
            </a:extLst>
          </p:cNvPr>
          <p:cNvGrpSpPr/>
          <p:nvPr/>
        </p:nvGrpSpPr>
        <p:grpSpPr>
          <a:xfrm>
            <a:off x="3804372" y="5808206"/>
            <a:ext cx="4583256" cy="856588"/>
            <a:chOff x="3678827" y="5596749"/>
            <a:chExt cx="5835686" cy="1124225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xmlns="" id="{A89A3A99-4AB8-E049-B6B4-8618BCFE2954}"/>
                </a:ext>
              </a:extLst>
            </p:cNvPr>
            <p:cNvGrpSpPr/>
            <p:nvPr/>
          </p:nvGrpSpPr>
          <p:grpSpPr>
            <a:xfrm>
              <a:off x="3678827" y="5596749"/>
              <a:ext cx="1775541" cy="1000011"/>
              <a:chOff x="2579554" y="2560746"/>
              <a:chExt cx="4442783" cy="2482189"/>
            </a:xfrm>
          </p:grpSpPr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xmlns="" id="{6F03F351-DF8D-A848-ADDA-AB879A82F6D3}"/>
                  </a:ext>
                </a:extLst>
              </p:cNvPr>
              <p:cNvGrpSpPr/>
              <p:nvPr/>
            </p:nvGrpSpPr>
            <p:grpSpPr>
              <a:xfrm>
                <a:off x="2579554" y="2560746"/>
                <a:ext cx="4442783" cy="2482189"/>
                <a:chOff x="2579554" y="2560746"/>
                <a:chExt cx="4442783" cy="2482189"/>
              </a:xfrm>
              <a:effectLst>
                <a:glow rad="63500">
                  <a:schemeClr val="bg1">
                    <a:alpha val="40000"/>
                  </a:schemeClr>
                </a:glow>
              </a:effectLst>
            </p:grpSpPr>
            <p:sp>
              <p:nvSpPr>
                <p:cNvPr id="135" name="Parallelogram 134">
                  <a:extLst>
                    <a:ext uri="{FF2B5EF4-FFF2-40B4-BE49-F238E27FC236}">
                      <a16:creationId xmlns:a16="http://schemas.microsoft.com/office/drawing/2014/main" xmlns="" id="{536DDA37-D7AF-C54C-8D4E-46468EEBA882}"/>
                    </a:ext>
                  </a:extLst>
                </p:cNvPr>
                <p:cNvSpPr/>
                <p:nvPr/>
              </p:nvSpPr>
              <p:spPr>
                <a:xfrm rot="3203375">
                  <a:off x="3724746" y="1658074"/>
                  <a:ext cx="2394919" cy="4200263"/>
                </a:xfrm>
                <a:prstGeom prst="parallelogram">
                  <a:avLst>
                    <a:gd name="adj" fmla="val 46349"/>
                  </a:avLst>
                </a:prstGeom>
                <a:solidFill>
                  <a:schemeClr val="bg1">
                    <a:lumMod val="6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Parallelogram 3">
                  <a:extLst>
                    <a:ext uri="{FF2B5EF4-FFF2-40B4-BE49-F238E27FC236}">
                      <a16:creationId xmlns:a16="http://schemas.microsoft.com/office/drawing/2014/main" xmlns="" id="{5E33C3DB-2E83-2942-9B72-2DC9F7F43DBC}"/>
                    </a:ext>
                  </a:extLst>
                </p:cNvPr>
                <p:cNvSpPr/>
                <p:nvPr/>
              </p:nvSpPr>
              <p:spPr>
                <a:xfrm rot="4909598">
                  <a:off x="2745787" y="3497102"/>
                  <a:ext cx="1379600" cy="1712065"/>
                </a:xfrm>
                <a:custGeom>
                  <a:avLst/>
                  <a:gdLst>
                    <a:gd name="connsiteX0" fmla="*/ 0 w 2394919"/>
                    <a:gd name="connsiteY0" fmla="*/ 1063363 h 1063363"/>
                    <a:gd name="connsiteX1" fmla="*/ 492858 w 2394919"/>
                    <a:gd name="connsiteY1" fmla="*/ 0 h 1063363"/>
                    <a:gd name="connsiteX2" fmla="*/ 2394919 w 2394919"/>
                    <a:gd name="connsiteY2" fmla="*/ 0 h 1063363"/>
                    <a:gd name="connsiteX3" fmla="*/ 1902061 w 2394919"/>
                    <a:gd name="connsiteY3" fmla="*/ 1063363 h 1063363"/>
                    <a:gd name="connsiteX4" fmla="*/ 0 w 2394919"/>
                    <a:gd name="connsiteY4" fmla="*/ 1063363 h 1063363"/>
                    <a:gd name="connsiteX0" fmla="*/ 307059 w 1902061"/>
                    <a:gd name="connsiteY0" fmla="*/ 2131598 h 2131598"/>
                    <a:gd name="connsiteX1" fmla="*/ 0 w 1902061"/>
                    <a:gd name="connsiteY1" fmla="*/ 0 h 2131598"/>
                    <a:gd name="connsiteX2" fmla="*/ 1902061 w 1902061"/>
                    <a:gd name="connsiteY2" fmla="*/ 0 h 2131598"/>
                    <a:gd name="connsiteX3" fmla="*/ 1409203 w 1902061"/>
                    <a:gd name="connsiteY3" fmla="*/ 1063363 h 2131598"/>
                    <a:gd name="connsiteX4" fmla="*/ 307059 w 1902061"/>
                    <a:gd name="connsiteY4" fmla="*/ 2131598 h 2131598"/>
                    <a:gd name="connsiteX0" fmla="*/ 262762 w 1902061"/>
                    <a:gd name="connsiteY0" fmla="*/ 2021377 h 2021377"/>
                    <a:gd name="connsiteX1" fmla="*/ 0 w 1902061"/>
                    <a:gd name="connsiteY1" fmla="*/ 0 h 2021377"/>
                    <a:gd name="connsiteX2" fmla="*/ 1902061 w 1902061"/>
                    <a:gd name="connsiteY2" fmla="*/ 0 h 2021377"/>
                    <a:gd name="connsiteX3" fmla="*/ 1409203 w 1902061"/>
                    <a:gd name="connsiteY3" fmla="*/ 1063363 h 2021377"/>
                    <a:gd name="connsiteX4" fmla="*/ 262762 w 1902061"/>
                    <a:gd name="connsiteY4" fmla="*/ 2021377 h 2021377"/>
                    <a:gd name="connsiteX0" fmla="*/ 303108 w 1942407"/>
                    <a:gd name="connsiteY0" fmla="*/ 2021377 h 2021377"/>
                    <a:gd name="connsiteX1" fmla="*/ 0 w 1942407"/>
                    <a:gd name="connsiteY1" fmla="*/ 737604 h 2021377"/>
                    <a:gd name="connsiteX2" fmla="*/ 1942407 w 1942407"/>
                    <a:gd name="connsiteY2" fmla="*/ 0 h 2021377"/>
                    <a:gd name="connsiteX3" fmla="*/ 1449549 w 1942407"/>
                    <a:gd name="connsiteY3" fmla="*/ 1063363 h 2021377"/>
                    <a:gd name="connsiteX4" fmla="*/ 303108 w 1942407"/>
                    <a:gd name="connsiteY4" fmla="*/ 2021377 h 2021377"/>
                    <a:gd name="connsiteX0" fmla="*/ 303108 w 1449549"/>
                    <a:gd name="connsiteY0" fmla="*/ 1712065 h 1712065"/>
                    <a:gd name="connsiteX1" fmla="*/ 0 w 1449549"/>
                    <a:gd name="connsiteY1" fmla="*/ 428292 h 1712065"/>
                    <a:gd name="connsiteX2" fmla="*/ 1165514 w 1449549"/>
                    <a:gd name="connsiteY2" fmla="*/ 0 h 1712065"/>
                    <a:gd name="connsiteX3" fmla="*/ 1449549 w 1449549"/>
                    <a:gd name="connsiteY3" fmla="*/ 754051 h 1712065"/>
                    <a:gd name="connsiteX4" fmla="*/ 303108 w 1449549"/>
                    <a:gd name="connsiteY4" fmla="*/ 1712065 h 1712065"/>
                    <a:gd name="connsiteX0" fmla="*/ 303108 w 1420203"/>
                    <a:gd name="connsiteY0" fmla="*/ 1712065 h 1712065"/>
                    <a:gd name="connsiteX1" fmla="*/ 0 w 1420203"/>
                    <a:gd name="connsiteY1" fmla="*/ 428292 h 1712065"/>
                    <a:gd name="connsiteX2" fmla="*/ 1165514 w 1420203"/>
                    <a:gd name="connsiteY2" fmla="*/ 0 h 1712065"/>
                    <a:gd name="connsiteX3" fmla="*/ 1420203 w 1420203"/>
                    <a:gd name="connsiteY3" fmla="*/ 1110604 h 1712065"/>
                    <a:gd name="connsiteX4" fmla="*/ 303108 w 1420203"/>
                    <a:gd name="connsiteY4" fmla="*/ 1712065 h 1712065"/>
                    <a:gd name="connsiteX0" fmla="*/ 307752 w 1424847"/>
                    <a:gd name="connsiteY0" fmla="*/ 1712065 h 1712065"/>
                    <a:gd name="connsiteX1" fmla="*/ 0 w 1424847"/>
                    <a:gd name="connsiteY1" fmla="*/ 498685 h 1712065"/>
                    <a:gd name="connsiteX2" fmla="*/ 1170158 w 1424847"/>
                    <a:gd name="connsiteY2" fmla="*/ 0 h 1712065"/>
                    <a:gd name="connsiteX3" fmla="*/ 1424847 w 1424847"/>
                    <a:gd name="connsiteY3" fmla="*/ 1110604 h 1712065"/>
                    <a:gd name="connsiteX4" fmla="*/ 307752 w 1424847"/>
                    <a:gd name="connsiteY4" fmla="*/ 1712065 h 1712065"/>
                    <a:gd name="connsiteX0" fmla="*/ 262505 w 1379600"/>
                    <a:gd name="connsiteY0" fmla="*/ 1712065 h 1712065"/>
                    <a:gd name="connsiteX1" fmla="*/ 0 w 1379600"/>
                    <a:gd name="connsiteY1" fmla="*/ 619277 h 1712065"/>
                    <a:gd name="connsiteX2" fmla="*/ 1124911 w 1379600"/>
                    <a:gd name="connsiteY2" fmla="*/ 0 h 1712065"/>
                    <a:gd name="connsiteX3" fmla="*/ 1379600 w 1379600"/>
                    <a:gd name="connsiteY3" fmla="*/ 1110604 h 1712065"/>
                    <a:gd name="connsiteX4" fmla="*/ 262505 w 1379600"/>
                    <a:gd name="connsiteY4" fmla="*/ 1712065 h 171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9600" h="1712065">
                      <a:moveTo>
                        <a:pt x="262505" y="1712065"/>
                      </a:moveTo>
                      <a:lnTo>
                        <a:pt x="0" y="619277"/>
                      </a:lnTo>
                      <a:lnTo>
                        <a:pt x="1124911" y="0"/>
                      </a:lnTo>
                      <a:lnTo>
                        <a:pt x="1379600" y="1110604"/>
                      </a:lnTo>
                      <a:lnTo>
                        <a:pt x="262505" y="171206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4" name="Cloud 133">
                <a:extLst>
                  <a:ext uri="{FF2B5EF4-FFF2-40B4-BE49-F238E27FC236}">
                    <a16:creationId xmlns:a16="http://schemas.microsoft.com/office/drawing/2014/main" xmlns="" id="{12446C38-DD93-7441-AA03-0E4BFE4ECE97}"/>
                  </a:ext>
                </a:extLst>
              </p:cNvPr>
              <p:cNvSpPr/>
              <p:nvPr/>
            </p:nvSpPr>
            <p:spPr>
              <a:xfrm>
                <a:off x="4719672" y="3101577"/>
                <a:ext cx="1376328" cy="894126"/>
              </a:xfrm>
              <a:prstGeom prst="cloud">
                <a:avLst/>
              </a:prstGeom>
              <a:solidFill>
                <a:srgbClr val="146278"/>
              </a:solidFill>
              <a:ln>
                <a:solidFill>
                  <a:srgbClr val="1462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F2729858-C2CD-2F44-B6DE-6EBEFDDB8B66}"/>
                </a:ext>
              </a:extLst>
            </p:cNvPr>
            <p:cNvGrpSpPr/>
            <p:nvPr/>
          </p:nvGrpSpPr>
          <p:grpSpPr>
            <a:xfrm>
              <a:off x="4976836" y="5668460"/>
              <a:ext cx="1775541" cy="1000011"/>
              <a:chOff x="2579554" y="2560746"/>
              <a:chExt cx="4442783" cy="2482189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xmlns="" id="{1A6A571F-6CA4-D54A-B894-EA03C132CE3E}"/>
                  </a:ext>
                </a:extLst>
              </p:cNvPr>
              <p:cNvGrpSpPr/>
              <p:nvPr/>
            </p:nvGrpSpPr>
            <p:grpSpPr>
              <a:xfrm>
                <a:off x="2579554" y="2560746"/>
                <a:ext cx="4442783" cy="2482189"/>
                <a:chOff x="2579554" y="2560746"/>
                <a:chExt cx="4442783" cy="2482189"/>
              </a:xfrm>
              <a:effectLst>
                <a:glow rad="63500">
                  <a:schemeClr val="bg1">
                    <a:alpha val="40000"/>
                  </a:schemeClr>
                </a:glow>
              </a:effectLst>
            </p:grpSpPr>
            <p:sp>
              <p:nvSpPr>
                <p:cNvPr id="131" name="Parallelogram 130">
                  <a:extLst>
                    <a:ext uri="{FF2B5EF4-FFF2-40B4-BE49-F238E27FC236}">
                      <a16:creationId xmlns:a16="http://schemas.microsoft.com/office/drawing/2014/main" xmlns="" id="{F8889C4E-8175-4446-BBA6-81A764AC173D}"/>
                    </a:ext>
                  </a:extLst>
                </p:cNvPr>
                <p:cNvSpPr/>
                <p:nvPr/>
              </p:nvSpPr>
              <p:spPr>
                <a:xfrm rot="3203375">
                  <a:off x="3724746" y="1658074"/>
                  <a:ext cx="2394919" cy="4200263"/>
                </a:xfrm>
                <a:prstGeom prst="parallelogram">
                  <a:avLst>
                    <a:gd name="adj" fmla="val 46349"/>
                  </a:avLst>
                </a:prstGeom>
                <a:solidFill>
                  <a:schemeClr val="bg1">
                    <a:lumMod val="6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Parallelogram 3">
                  <a:extLst>
                    <a:ext uri="{FF2B5EF4-FFF2-40B4-BE49-F238E27FC236}">
                      <a16:creationId xmlns:a16="http://schemas.microsoft.com/office/drawing/2014/main" xmlns="" id="{BBBC5739-4DD9-5F44-AB27-A2D3BE3F63FC}"/>
                    </a:ext>
                  </a:extLst>
                </p:cNvPr>
                <p:cNvSpPr/>
                <p:nvPr/>
              </p:nvSpPr>
              <p:spPr>
                <a:xfrm rot="4909598">
                  <a:off x="2745787" y="3497102"/>
                  <a:ext cx="1379600" cy="1712065"/>
                </a:xfrm>
                <a:custGeom>
                  <a:avLst/>
                  <a:gdLst>
                    <a:gd name="connsiteX0" fmla="*/ 0 w 2394919"/>
                    <a:gd name="connsiteY0" fmla="*/ 1063363 h 1063363"/>
                    <a:gd name="connsiteX1" fmla="*/ 492858 w 2394919"/>
                    <a:gd name="connsiteY1" fmla="*/ 0 h 1063363"/>
                    <a:gd name="connsiteX2" fmla="*/ 2394919 w 2394919"/>
                    <a:gd name="connsiteY2" fmla="*/ 0 h 1063363"/>
                    <a:gd name="connsiteX3" fmla="*/ 1902061 w 2394919"/>
                    <a:gd name="connsiteY3" fmla="*/ 1063363 h 1063363"/>
                    <a:gd name="connsiteX4" fmla="*/ 0 w 2394919"/>
                    <a:gd name="connsiteY4" fmla="*/ 1063363 h 1063363"/>
                    <a:gd name="connsiteX0" fmla="*/ 307059 w 1902061"/>
                    <a:gd name="connsiteY0" fmla="*/ 2131598 h 2131598"/>
                    <a:gd name="connsiteX1" fmla="*/ 0 w 1902061"/>
                    <a:gd name="connsiteY1" fmla="*/ 0 h 2131598"/>
                    <a:gd name="connsiteX2" fmla="*/ 1902061 w 1902061"/>
                    <a:gd name="connsiteY2" fmla="*/ 0 h 2131598"/>
                    <a:gd name="connsiteX3" fmla="*/ 1409203 w 1902061"/>
                    <a:gd name="connsiteY3" fmla="*/ 1063363 h 2131598"/>
                    <a:gd name="connsiteX4" fmla="*/ 307059 w 1902061"/>
                    <a:gd name="connsiteY4" fmla="*/ 2131598 h 2131598"/>
                    <a:gd name="connsiteX0" fmla="*/ 262762 w 1902061"/>
                    <a:gd name="connsiteY0" fmla="*/ 2021377 h 2021377"/>
                    <a:gd name="connsiteX1" fmla="*/ 0 w 1902061"/>
                    <a:gd name="connsiteY1" fmla="*/ 0 h 2021377"/>
                    <a:gd name="connsiteX2" fmla="*/ 1902061 w 1902061"/>
                    <a:gd name="connsiteY2" fmla="*/ 0 h 2021377"/>
                    <a:gd name="connsiteX3" fmla="*/ 1409203 w 1902061"/>
                    <a:gd name="connsiteY3" fmla="*/ 1063363 h 2021377"/>
                    <a:gd name="connsiteX4" fmla="*/ 262762 w 1902061"/>
                    <a:gd name="connsiteY4" fmla="*/ 2021377 h 2021377"/>
                    <a:gd name="connsiteX0" fmla="*/ 303108 w 1942407"/>
                    <a:gd name="connsiteY0" fmla="*/ 2021377 h 2021377"/>
                    <a:gd name="connsiteX1" fmla="*/ 0 w 1942407"/>
                    <a:gd name="connsiteY1" fmla="*/ 737604 h 2021377"/>
                    <a:gd name="connsiteX2" fmla="*/ 1942407 w 1942407"/>
                    <a:gd name="connsiteY2" fmla="*/ 0 h 2021377"/>
                    <a:gd name="connsiteX3" fmla="*/ 1449549 w 1942407"/>
                    <a:gd name="connsiteY3" fmla="*/ 1063363 h 2021377"/>
                    <a:gd name="connsiteX4" fmla="*/ 303108 w 1942407"/>
                    <a:gd name="connsiteY4" fmla="*/ 2021377 h 2021377"/>
                    <a:gd name="connsiteX0" fmla="*/ 303108 w 1449549"/>
                    <a:gd name="connsiteY0" fmla="*/ 1712065 h 1712065"/>
                    <a:gd name="connsiteX1" fmla="*/ 0 w 1449549"/>
                    <a:gd name="connsiteY1" fmla="*/ 428292 h 1712065"/>
                    <a:gd name="connsiteX2" fmla="*/ 1165514 w 1449549"/>
                    <a:gd name="connsiteY2" fmla="*/ 0 h 1712065"/>
                    <a:gd name="connsiteX3" fmla="*/ 1449549 w 1449549"/>
                    <a:gd name="connsiteY3" fmla="*/ 754051 h 1712065"/>
                    <a:gd name="connsiteX4" fmla="*/ 303108 w 1449549"/>
                    <a:gd name="connsiteY4" fmla="*/ 1712065 h 1712065"/>
                    <a:gd name="connsiteX0" fmla="*/ 303108 w 1420203"/>
                    <a:gd name="connsiteY0" fmla="*/ 1712065 h 1712065"/>
                    <a:gd name="connsiteX1" fmla="*/ 0 w 1420203"/>
                    <a:gd name="connsiteY1" fmla="*/ 428292 h 1712065"/>
                    <a:gd name="connsiteX2" fmla="*/ 1165514 w 1420203"/>
                    <a:gd name="connsiteY2" fmla="*/ 0 h 1712065"/>
                    <a:gd name="connsiteX3" fmla="*/ 1420203 w 1420203"/>
                    <a:gd name="connsiteY3" fmla="*/ 1110604 h 1712065"/>
                    <a:gd name="connsiteX4" fmla="*/ 303108 w 1420203"/>
                    <a:gd name="connsiteY4" fmla="*/ 1712065 h 1712065"/>
                    <a:gd name="connsiteX0" fmla="*/ 307752 w 1424847"/>
                    <a:gd name="connsiteY0" fmla="*/ 1712065 h 1712065"/>
                    <a:gd name="connsiteX1" fmla="*/ 0 w 1424847"/>
                    <a:gd name="connsiteY1" fmla="*/ 498685 h 1712065"/>
                    <a:gd name="connsiteX2" fmla="*/ 1170158 w 1424847"/>
                    <a:gd name="connsiteY2" fmla="*/ 0 h 1712065"/>
                    <a:gd name="connsiteX3" fmla="*/ 1424847 w 1424847"/>
                    <a:gd name="connsiteY3" fmla="*/ 1110604 h 1712065"/>
                    <a:gd name="connsiteX4" fmla="*/ 307752 w 1424847"/>
                    <a:gd name="connsiteY4" fmla="*/ 1712065 h 1712065"/>
                    <a:gd name="connsiteX0" fmla="*/ 262505 w 1379600"/>
                    <a:gd name="connsiteY0" fmla="*/ 1712065 h 1712065"/>
                    <a:gd name="connsiteX1" fmla="*/ 0 w 1379600"/>
                    <a:gd name="connsiteY1" fmla="*/ 619277 h 1712065"/>
                    <a:gd name="connsiteX2" fmla="*/ 1124911 w 1379600"/>
                    <a:gd name="connsiteY2" fmla="*/ 0 h 1712065"/>
                    <a:gd name="connsiteX3" fmla="*/ 1379600 w 1379600"/>
                    <a:gd name="connsiteY3" fmla="*/ 1110604 h 1712065"/>
                    <a:gd name="connsiteX4" fmla="*/ 262505 w 1379600"/>
                    <a:gd name="connsiteY4" fmla="*/ 1712065 h 171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9600" h="1712065">
                      <a:moveTo>
                        <a:pt x="262505" y="1712065"/>
                      </a:moveTo>
                      <a:lnTo>
                        <a:pt x="0" y="619277"/>
                      </a:lnTo>
                      <a:lnTo>
                        <a:pt x="1124911" y="0"/>
                      </a:lnTo>
                      <a:lnTo>
                        <a:pt x="1379600" y="1110604"/>
                      </a:lnTo>
                      <a:lnTo>
                        <a:pt x="262505" y="171206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0" name="Cloud 129">
                <a:extLst>
                  <a:ext uri="{FF2B5EF4-FFF2-40B4-BE49-F238E27FC236}">
                    <a16:creationId xmlns:a16="http://schemas.microsoft.com/office/drawing/2014/main" xmlns="" id="{76B2AC3C-0746-7143-82D0-5AB496CE521B}"/>
                  </a:ext>
                </a:extLst>
              </p:cNvPr>
              <p:cNvSpPr/>
              <p:nvPr/>
            </p:nvSpPr>
            <p:spPr>
              <a:xfrm>
                <a:off x="4719672" y="3101577"/>
                <a:ext cx="1376328" cy="894126"/>
              </a:xfrm>
              <a:prstGeom prst="cloud">
                <a:avLst/>
              </a:prstGeom>
              <a:solidFill>
                <a:srgbClr val="621760"/>
              </a:solidFill>
              <a:ln>
                <a:solidFill>
                  <a:srgbClr val="621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B442A588-8A0B-8842-9DA4-4BECA0D7352F}"/>
                </a:ext>
              </a:extLst>
            </p:cNvPr>
            <p:cNvGrpSpPr/>
            <p:nvPr/>
          </p:nvGrpSpPr>
          <p:grpSpPr>
            <a:xfrm>
              <a:off x="6361020" y="5646616"/>
              <a:ext cx="1775541" cy="1000011"/>
              <a:chOff x="2579554" y="2560746"/>
              <a:chExt cx="4442783" cy="2482189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xmlns="" id="{8B086844-2454-F442-B6D0-C368C3E4972C}"/>
                  </a:ext>
                </a:extLst>
              </p:cNvPr>
              <p:cNvGrpSpPr/>
              <p:nvPr/>
            </p:nvGrpSpPr>
            <p:grpSpPr>
              <a:xfrm>
                <a:off x="2579554" y="2560746"/>
                <a:ext cx="4442783" cy="2482189"/>
                <a:chOff x="2579554" y="2560746"/>
                <a:chExt cx="4442783" cy="2482189"/>
              </a:xfrm>
              <a:effectLst>
                <a:glow rad="63500">
                  <a:schemeClr val="bg1">
                    <a:alpha val="40000"/>
                  </a:schemeClr>
                </a:glow>
              </a:effectLst>
            </p:grpSpPr>
            <p:sp>
              <p:nvSpPr>
                <p:cNvPr id="127" name="Parallelogram 126">
                  <a:extLst>
                    <a:ext uri="{FF2B5EF4-FFF2-40B4-BE49-F238E27FC236}">
                      <a16:creationId xmlns:a16="http://schemas.microsoft.com/office/drawing/2014/main" xmlns="" id="{8C0F672E-4EA0-924A-B336-8014A8D5DC96}"/>
                    </a:ext>
                  </a:extLst>
                </p:cNvPr>
                <p:cNvSpPr/>
                <p:nvPr/>
              </p:nvSpPr>
              <p:spPr>
                <a:xfrm rot="3203375">
                  <a:off x="3724746" y="1658074"/>
                  <a:ext cx="2394919" cy="4200263"/>
                </a:xfrm>
                <a:prstGeom prst="parallelogram">
                  <a:avLst>
                    <a:gd name="adj" fmla="val 46349"/>
                  </a:avLst>
                </a:prstGeom>
                <a:solidFill>
                  <a:schemeClr val="bg1">
                    <a:lumMod val="6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Parallelogram 3">
                  <a:extLst>
                    <a:ext uri="{FF2B5EF4-FFF2-40B4-BE49-F238E27FC236}">
                      <a16:creationId xmlns:a16="http://schemas.microsoft.com/office/drawing/2014/main" xmlns="" id="{181BE1DE-DCDC-A945-B8E0-48B593E6A1F6}"/>
                    </a:ext>
                  </a:extLst>
                </p:cNvPr>
                <p:cNvSpPr/>
                <p:nvPr/>
              </p:nvSpPr>
              <p:spPr>
                <a:xfrm rot="4909598">
                  <a:off x="2745787" y="3497102"/>
                  <a:ext cx="1379600" cy="1712065"/>
                </a:xfrm>
                <a:custGeom>
                  <a:avLst/>
                  <a:gdLst>
                    <a:gd name="connsiteX0" fmla="*/ 0 w 2394919"/>
                    <a:gd name="connsiteY0" fmla="*/ 1063363 h 1063363"/>
                    <a:gd name="connsiteX1" fmla="*/ 492858 w 2394919"/>
                    <a:gd name="connsiteY1" fmla="*/ 0 h 1063363"/>
                    <a:gd name="connsiteX2" fmla="*/ 2394919 w 2394919"/>
                    <a:gd name="connsiteY2" fmla="*/ 0 h 1063363"/>
                    <a:gd name="connsiteX3" fmla="*/ 1902061 w 2394919"/>
                    <a:gd name="connsiteY3" fmla="*/ 1063363 h 1063363"/>
                    <a:gd name="connsiteX4" fmla="*/ 0 w 2394919"/>
                    <a:gd name="connsiteY4" fmla="*/ 1063363 h 1063363"/>
                    <a:gd name="connsiteX0" fmla="*/ 307059 w 1902061"/>
                    <a:gd name="connsiteY0" fmla="*/ 2131598 h 2131598"/>
                    <a:gd name="connsiteX1" fmla="*/ 0 w 1902061"/>
                    <a:gd name="connsiteY1" fmla="*/ 0 h 2131598"/>
                    <a:gd name="connsiteX2" fmla="*/ 1902061 w 1902061"/>
                    <a:gd name="connsiteY2" fmla="*/ 0 h 2131598"/>
                    <a:gd name="connsiteX3" fmla="*/ 1409203 w 1902061"/>
                    <a:gd name="connsiteY3" fmla="*/ 1063363 h 2131598"/>
                    <a:gd name="connsiteX4" fmla="*/ 307059 w 1902061"/>
                    <a:gd name="connsiteY4" fmla="*/ 2131598 h 2131598"/>
                    <a:gd name="connsiteX0" fmla="*/ 262762 w 1902061"/>
                    <a:gd name="connsiteY0" fmla="*/ 2021377 h 2021377"/>
                    <a:gd name="connsiteX1" fmla="*/ 0 w 1902061"/>
                    <a:gd name="connsiteY1" fmla="*/ 0 h 2021377"/>
                    <a:gd name="connsiteX2" fmla="*/ 1902061 w 1902061"/>
                    <a:gd name="connsiteY2" fmla="*/ 0 h 2021377"/>
                    <a:gd name="connsiteX3" fmla="*/ 1409203 w 1902061"/>
                    <a:gd name="connsiteY3" fmla="*/ 1063363 h 2021377"/>
                    <a:gd name="connsiteX4" fmla="*/ 262762 w 1902061"/>
                    <a:gd name="connsiteY4" fmla="*/ 2021377 h 2021377"/>
                    <a:gd name="connsiteX0" fmla="*/ 303108 w 1942407"/>
                    <a:gd name="connsiteY0" fmla="*/ 2021377 h 2021377"/>
                    <a:gd name="connsiteX1" fmla="*/ 0 w 1942407"/>
                    <a:gd name="connsiteY1" fmla="*/ 737604 h 2021377"/>
                    <a:gd name="connsiteX2" fmla="*/ 1942407 w 1942407"/>
                    <a:gd name="connsiteY2" fmla="*/ 0 h 2021377"/>
                    <a:gd name="connsiteX3" fmla="*/ 1449549 w 1942407"/>
                    <a:gd name="connsiteY3" fmla="*/ 1063363 h 2021377"/>
                    <a:gd name="connsiteX4" fmla="*/ 303108 w 1942407"/>
                    <a:gd name="connsiteY4" fmla="*/ 2021377 h 2021377"/>
                    <a:gd name="connsiteX0" fmla="*/ 303108 w 1449549"/>
                    <a:gd name="connsiteY0" fmla="*/ 1712065 h 1712065"/>
                    <a:gd name="connsiteX1" fmla="*/ 0 w 1449549"/>
                    <a:gd name="connsiteY1" fmla="*/ 428292 h 1712065"/>
                    <a:gd name="connsiteX2" fmla="*/ 1165514 w 1449549"/>
                    <a:gd name="connsiteY2" fmla="*/ 0 h 1712065"/>
                    <a:gd name="connsiteX3" fmla="*/ 1449549 w 1449549"/>
                    <a:gd name="connsiteY3" fmla="*/ 754051 h 1712065"/>
                    <a:gd name="connsiteX4" fmla="*/ 303108 w 1449549"/>
                    <a:gd name="connsiteY4" fmla="*/ 1712065 h 1712065"/>
                    <a:gd name="connsiteX0" fmla="*/ 303108 w 1420203"/>
                    <a:gd name="connsiteY0" fmla="*/ 1712065 h 1712065"/>
                    <a:gd name="connsiteX1" fmla="*/ 0 w 1420203"/>
                    <a:gd name="connsiteY1" fmla="*/ 428292 h 1712065"/>
                    <a:gd name="connsiteX2" fmla="*/ 1165514 w 1420203"/>
                    <a:gd name="connsiteY2" fmla="*/ 0 h 1712065"/>
                    <a:gd name="connsiteX3" fmla="*/ 1420203 w 1420203"/>
                    <a:gd name="connsiteY3" fmla="*/ 1110604 h 1712065"/>
                    <a:gd name="connsiteX4" fmla="*/ 303108 w 1420203"/>
                    <a:gd name="connsiteY4" fmla="*/ 1712065 h 1712065"/>
                    <a:gd name="connsiteX0" fmla="*/ 307752 w 1424847"/>
                    <a:gd name="connsiteY0" fmla="*/ 1712065 h 1712065"/>
                    <a:gd name="connsiteX1" fmla="*/ 0 w 1424847"/>
                    <a:gd name="connsiteY1" fmla="*/ 498685 h 1712065"/>
                    <a:gd name="connsiteX2" fmla="*/ 1170158 w 1424847"/>
                    <a:gd name="connsiteY2" fmla="*/ 0 h 1712065"/>
                    <a:gd name="connsiteX3" fmla="*/ 1424847 w 1424847"/>
                    <a:gd name="connsiteY3" fmla="*/ 1110604 h 1712065"/>
                    <a:gd name="connsiteX4" fmla="*/ 307752 w 1424847"/>
                    <a:gd name="connsiteY4" fmla="*/ 1712065 h 1712065"/>
                    <a:gd name="connsiteX0" fmla="*/ 262505 w 1379600"/>
                    <a:gd name="connsiteY0" fmla="*/ 1712065 h 1712065"/>
                    <a:gd name="connsiteX1" fmla="*/ 0 w 1379600"/>
                    <a:gd name="connsiteY1" fmla="*/ 619277 h 1712065"/>
                    <a:gd name="connsiteX2" fmla="*/ 1124911 w 1379600"/>
                    <a:gd name="connsiteY2" fmla="*/ 0 h 1712065"/>
                    <a:gd name="connsiteX3" fmla="*/ 1379600 w 1379600"/>
                    <a:gd name="connsiteY3" fmla="*/ 1110604 h 1712065"/>
                    <a:gd name="connsiteX4" fmla="*/ 262505 w 1379600"/>
                    <a:gd name="connsiteY4" fmla="*/ 1712065 h 171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9600" h="1712065">
                      <a:moveTo>
                        <a:pt x="262505" y="1712065"/>
                      </a:moveTo>
                      <a:lnTo>
                        <a:pt x="0" y="619277"/>
                      </a:lnTo>
                      <a:lnTo>
                        <a:pt x="1124911" y="0"/>
                      </a:lnTo>
                      <a:lnTo>
                        <a:pt x="1379600" y="1110604"/>
                      </a:lnTo>
                      <a:lnTo>
                        <a:pt x="262505" y="171206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6" name="Cloud 125">
                <a:extLst>
                  <a:ext uri="{FF2B5EF4-FFF2-40B4-BE49-F238E27FC236}">
                    <a16:creationId xmlns:a16="http://schemas.microsoft.com/office/drawing/2014/main" xmlns="" id="{050D952F-2879-8D43-BB9D-D022CA3EA23E}"/>
                  </a:ext>
                </a:extLst>
              </p:cNvPr>
              <p:cNvSpPr/>
              <p:nvPr/>
            </p:nvSpPr>
            <p:spPr>
              <a:xfrm>
                <a:off x="4719672" y="3101577"/>
                <a:ext cx="1376328" cy="894126"/>
              </a:xfrm>
              <a:prstGeom prst="cloud">
                <a:avLst/>
              </a:prstGeom>
              <a:solidFill>
                <a:srgbClr val="548234"/>
              </a:solidFill>
              <a:ln>
                <a:solidFill>
                  <a:srgbClr val="5482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CB075125-FBDB-A047-A24A-868F3FF840AE}"/>
                </a:ext>
              </a:extLst>
            </p:cNvPr>
            <p:cNvGrpSpPr/>
            <p:nvPr/>
          </p:nvGrpSpPr>
          <p:grpSpPr>
            <a:xfrm>
              <a:off x="7681602" y="5720963"/>
              <a:ext cx="1775541" cy="1000011"/>
              <a:chOff x="2579554" y="2560746"/>
              <a:chExt cx="4442783" cy="2482189"/>
            </a:xfrm>
          </p:grpSpPr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xmlns="" id="{E887225C-F126-B54D-985E-944F68B78F66}"/>
                  </a:ext>
                </a:extLst>
              </p:cNvPr>
              <p:cNvGrpSpPr/>
              <p:nvPr/>
            </p:nvGrpSpPr>
            <p:grpSpPr>
              <a:xfrm>
                <a:off x="2579554" y="2560746"/>
                <a:ext cx="4442783" cy="2482189"/>
                <a:chOff x="2579554" y="2560746"/>
                <a:chExt cx="4442783" cy="2482189"/>
              </a:xfrm>
              <a:effectLst>
                <a:glow rad="63500">
                  <a:schemeClr val="bg1">
                    <a:alpha val="40000"/>
                  </a:schemeClr>
                </a:glow>
              </a:effectLst>
            </p:grpSpPr>
            <p:sp>
              <p:nvSpPr>
                <p:cNvPr id="123" name="Parallelogram 122">
                  <a:extLst>
                    <a:ext uri="{FF2B5EF4-FFF2-40B4-BE49-F238E27FC236}">
                      <a16:creationId xmlns:a16="http://schemas.microsoft.com/office/drawing/2014/main" xmlns="" id="{509C36F1-5D7A-4346-B28D-32393852679B}"/>
                    </a:ext>
                  </a:extLst>
                </p:cNvPr>
                <p:cNvSpPr/>
                <p:nvPr/>
              </p:nvSpPr>
              <p:spPr>
                <a:xfrm rot="3203375">
                  <a:off x="3724746" y="1658074"/>
                  <a:ext cx="2394919" cy="4200263"/>
                </a:xfrm>
                <a:prstGeom prst="parallelogram">
                  <a:avLst>
                    <a:gd name="adj" fmla="val 46349"/>
                  </a:avLst>
                </a:prstGeom>
                <a:solidFill>
                  <a:schemeClr val="bg1">
                    <a:lumMod val="6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Parallelogram 3">
                  <a:extLst>
                    <a:ext uri="{FF2B5EF4-FFF2-40B4-BE49-F238E27FC236}">
                      <a16:creationId xmlns:a16="http://schemas.microsoft.com/office/drawing/2014/main" xmlns="" id="{1145FDA7-77B9-6E49-85B5-C28A815F325B}"/>
                    </a:ext>
                  </a:extLst>
                </p:cNvPr>
                <p:cNvSpPr/>
                <p:nvPr/>
              </p:nvSpPr>
              <p:spPr>
                <a:xfrm rot="4909598">
                  <a:off x="2745787" y="3497102"/>
                  <a:ext cx="1379600" cy="1712065"/>
                </a:xfrm>
                <a:custGeom>
                  <a:avLst/>
                  <a:gdLst>
                    <a:gd name="connsiteX0" fmla="*/ 0 w 2394919"/>
                    <a:gd name="connsiteY0" fmla="*/ 1063363 h 1063363"/>
                    <a:gd name="connsiteX1" fmla="*/ 492858 w 2394919"/>
                    <a:gd name="connsiteY1" fmla="*/ 0 h 1063363"/>
                    <a:gd name="connsiteX2" fmla="*/ 2394919 w 2394919"/>
                    <a:gd name="connsiteY2" fmla="*/ 0 h 1063363"/>
                    <a:gd name="connsiteX3" fmla="*/ 1902061 w 2394919"/>
                    <a:gd name="connsiteY3" fmla="*/ 1063363 h 1063363"/>
                    <a:gd name="connsiteX4" fmla="*/ 0 w 2394919"/>
                    <a:gd name="connsiteY4" fmla="*/ 1063363 h 1063363"/>
                    <a:gd name="connsiteX0" fmla="*/ 307059 w 1902061"/>
                    <a:gd name="connsiteY0" fmla="*/ 2131598 h 2131598"/>
                    <a:gd name="connsiteX1" fmla="*/ 0 w 1902061"/>
                    <a:gd name="connsiteY1" fmla="*/ 0 h 2131598"/>
                    <a:gd name="connsiteX2" fmla="*/ 1902061 w 1902061"/>
                    <a:gd name="connsiteY2" fmla="*/ 0 h 2131598"/>
                    <a:gd name="connsiteX3" fmla="*/ 1409203 w 1902061"/>
                    <a:gd name="connsiteY3" fmla="*/ 1063363 h 2131598"/>
                    <a:gd name="connsiteX4" fmla="*/ 307059 w 1902061"/>
                    <a:gd name="connsiteY4" fmla="*/ 2131598 h 2131598"/>
                    <a:gd name="connsiteX0" fmla="*/ 262762 w 1902061"/>
                    <a:gd name="connsiteY0" fmla="*/ 2021377 h 2021377"/>
                    <a:gd name="connsiteX1" fmla="*/ 0 w 1902061"/>
                    <a:gd name="connsiteY1" fmla="*/ 0 h 2021377"/>
                    <a:gd name="connsiteX2" fmla="*/ 1902061 w 1902061"/>
                    <a:gd name="connsiteY2" fmla="*/ 0 h 2021377"/>
                    <a:gd name="connsiteX3" fmla="*/ 1409203 w 1902061"/>
                    <a:gd name="connsiteY3" fmla="*/ 1063363 h 2021377"/>
                    <a:gd name="connsiteX4" fmla="*/ 262762 w 1902061"/>
                    <a:gd name="connsiteY4" fmla="*/ 2021377 h 2021377"/>
                    <a:gd name="connsiteX0" fmla="*/ 303108 w 1942407"/>
                    <a:gd name="connsiteY0" fmla="*/ 2021377 h 2021377"/>
                    <a:gd name="connsiteX1" fmla="*/ 0 w 1942407"/>
                    <a:gd name="connsiteY1" fmla="*/ 737604 h 2021377"/>
                    <a:gd name="connsiteX2" fmla="*/ 1942407 w 1942407"/>
                    <a:gd name="connsiteY2" fmla="*/ 0 h 2021377"/>
                    <a:gd name="connsiteX3" fmla="*/ 1449549 w 1942407"/>
                    <a:gd name="connsiteY3" fmla="*/ 1063363 h 2021377"/>
                    <a:gd name="connsiteX4" fmla="*/ 303108 w 1942407"/>
                    <a:gd name="connsiteY4" fmla="*/ 2021377 h 2021377"/>
                    <a:gd name="connsiteX0" fmla="*/ 303108 w 1449549"/>
                    <a:gd name="connsiteY0" fmla="*/ 1712065 h 1712065"/>
                    <a:gd name="connsiteX1" fmla="*/ 0 w 1449549"/>
                    <a:gd name="connsiteY1" fmla="*/ 428292 h 1712065"/>
                    <a:gd name="connsiteX2" fmla="*/ 1165514 w 1449549"/>
                    <a:gd name="connsiteY2" fmla="*/ 0 h 1712065"/>
                    <a:gd name="connsiteX3" fmla="*/ 1449549 w 1449549"/>
                    <a:gd name="connsiteY3" fmla="*/ 754051 h 1712065"/>
                    <a:gd name="connsiteX4" fmla="*/ 303108 w 1449549"/>
                    <a:gd name="connsiteY4" fmla="*/ 1712065 h 1712065"/>
                    <a:gd name="connsiteX0" fmla="*/ 303108 w 1420203"/>
                    <a:gd name="connsiteY0" fmla="*/ 1712065 h 1712065"/>
                    <a:gd name="connsiteX1" fmla="*/ 0 w 1420203"/>
                    <a:gd name="connsiteY1" fmla="*/ 428292 h 1712065"/>
                    <a:gd name="connsiteX2" fmla="*/ 1165514 w 1420203"/>
                    <a:gd name="connsiteY2" fmla="*/ 0 h 1712065"/>
                    <a:gd name="connsiteX3" fmla="*/ 1420203 w 1420203"/>
                    <a:gd name="connsiteY3" fmla="*/ 1110604 h 1712065"/>
                    <a:gd name="connsiteX4" fmla="*/ 303108 w 1420203"/>
                    <a:gd name="connsiteY4" fmla="*/ 1712065 h 1712065"/>
                    <a:gd name="connsiteX0" fmla="*/ 307752 w 1424847"/>
                    <a:gd name="connsiteY0" fmla="*/ 1712065 h 1712065"/>
                    <a:gd name="connsiteX1" fmla="*/ 0 w 1424847"/>
                    <a:gd name="connsiteY1" fmla="*/ 498685 h 1712065"/>
                    <a:gd name="connsiteX2" fmla="*/ 1170158 w 1424847"/>
                    <a:gd name="connsiteY2" fmla="*/ 0 h 1712065"/>
                    <a:gd name="connsiteX3" fmla="*/ 1424847 w 1424847"/>
                    <a:gd name="connsiteY3" fmla="*/ 1110604 h 1712065"/>
                    <a:gd name="connsiteX4" fmla="*/ 307752 w 1424847"/>
                    <a:gd name="connsiteY4" fmla="*/ 1712065 h 1712065"/>
                    <a:gd name="connsiteX0" fmla="*/ 262505 w 1379600"/>
                    <a:gd name="connsiteY0" fmla="*/ 1712065 h 1712065"/>
                    <a:gd name="connsiteX1" fmla="*/ 0 w 1379600"/>
                    <a:gd name="connsiteY1" fmla="*/ 619277 h 1712065"/>
                    <a:gd name="connsiteX2" fmla="*/ 1124911 w 1379600"/>
                    <a:gd name="connsiteY2" fmla="*/ 0 h 1712065"/>
                    <a:gd name="connsiteX3" fmla="*/ 1379600 w 1379600"/>
                    <a:gd name="connsiteY3" fmla="*/ 1110604 h 1712065"/>
                    <a:gd name="connsiteX4" fmla="*/ 262505 w 1379600"/>
                    <a:gd name="connsiteY4" fmla="*/ 1712065 h 171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9600" h="1712065">
                      <a:moveTo>
                        <a:pt x="262505" y="1712065"/>
                      </a:moveTo>
                      <a:lnTo>
                        <a:pt x="0" y="619277"/>
                      </a:lnTo>
                      <a:lnTo>
                        <a:pt x="1124911" y="0"/>
                      </a:lnTo>
                      <a:lnTo>
                        <a:pt x="1379600" y="1110604"/>
                      </a:lnTo>
                      <a:lnTo>
                        <a:pt x="262505" y="171206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2" name="Cloud 121">
                <a:extLst>
                  <a:ext uri="{FF2B5EF4-FFF2-40B4-BE49-F238E27FC236}">
                    <a16:creationId xmlns:a16="http://schemas.microsoft.com/office/drawing/2014/main" xmlns="" id="{A3F1383A-C32E-BE4D-9957-D8AE4F9E080F}"/>
                  </a:ext>
                </a:extLst>
              </p:cNvPr>
              <p:cNvSpPr/>
              <p:nvPr/>
            </p:nvSpPr>
            <p:spPr>
              <a:xfrm>
                <a:off x="4719672" y="3101577"/>
                <a:ext cx="1376328" cy="894126"/>
              </a:xfrm>
              <a:prstGeom prst="cloud">
                <a:avLst/>
              </a:prstGeom>
              <a:solidFill>
                <a:srgbClr val="941100"/>
              </a:solidFill>
              <a:ln>
                <a:solidFill>
                  <a:srgbClr val="941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7" name="Action Button: Custom 28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xmlns="" id="{DA20451D-1DA8-F941-A43A-BC26E5552FE2}"/>
                </a:ext>
              </a:extLst>
            </p:cNvPr>
            <p:cNvSpPr/>
            <p:nvPr/>
          </p:nvSpPr>
          <p:spPr>
            <a:xfrm rot="19743826">
              <a:off x="3746919" y="5687627"/>
              <a:ext cx="1775677" cy="785444"/>
            </a:xfrm>
            <a:custGeom>
              <a:avLst/>
              <a:gdLst>
                <a:gd name="connsiteX0" fmla="*/ 0 w 1519152"/>
                <a:gd name="connsiteY0" fmla="*/ 0 h 312349"/>
                <a:gd name="connsiteX1" fmla="*/ 1519152 w 1519152"/>
                <a:gd name="connsiteY1" fmla="*/ 0 h 312349"/>
                <a:gd name="connsiteX2" fmla="*/ 1519152 w 1519152"/>
                <a:gd name="connsiteY2" fmla="*/ 312349 h 312349"/>
                <a:gd name="connsiteX3" fmla="*/ 0 w 1519152"/>
                <a:gd name="connsiteY3" fmla="*/ 312349 h 312349"/>
                <a:gd name="connsiteX4" fmla="*/ 0 w 1519152"/>
                <a:gd name="connsiteY4" fmla="*/ 0 h 312349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67809 w 1586961"/>
                <a:gd name="connsiteY3" fmla="*/ 536145 h 536145"/>
                <a:gd name="connsiteX4" fmla="*/ 0 w 1586961"/>
                <a:gd name="connsiteY4" fmla="*/ 0 h 536145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40855 w 1586961"/>
                <a:gd name="connsiteY3" fmla="*/ 510597 h 536145"/>
                <a:gd name="connsiteX4" fmla="*/ 0 w 1586961"/>
                <a:gd name="connsiteY4" fmla="*/ 0 h 536145"/>
                <a:gd name="connsiteX0" fmla="*/ 0 w 1775677"/>
                <a:gd name="connsiteY0" fmla="*/ 0 h 785444"/>
                <a:gd name="connsiteX1" fmla="*/ 1586961 w 1775677"/>
                <a:gd name="connsiteY1" fmla="*/ 223796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  <a:gd name="connsiteX0" fmla="*/ 0 w 1775677"/>
                <a:gd name="connsiteY0" fmla="*/ 0 h 785444"/>
                <a:gd name="connsiteX1" fmla="*/ 1694746 w 1775677"/>
                <a:gd name="connsiteY1" fmla="*/ 255522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677" h="785444">
                  <a:moveTo>
                    <a:pt x="0" y="0"/>
                  </a:moveTo>
                  <a:lnTo>
                    <a:pt x="1694746" y="255522"/>
                  </a:lnTo>
                  <a:lnTo>
                    <a:pt x="1775677" y="785444"/>
                  </a:lnTo>
                  <a:lnTo>
                    <a:pt x="40855" y="51059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Action Button: Custom 28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xmlns="" id="{33CFD2DC-FC16-B341-AB2E-B2ADDFF6ECF3}"/>
                </a:ext>
              </a:extLst>
            </p:cNvPr>
            <p:cNvSpPr/>
            <p:nvPr/>
          </p:nvSpPr>
          <p:spPr>
            <a:xfrm rot="19743826">
              <a:off x="5039146" y="5758163"/>
              <a:ext cx="1775677" cy="785444"/>
            </a:xfrm>
            <a:custGeom>
              <a:avLst/>
              <a:gdLst>
                <a:gd name="connsiteX0" fmla="*/ 0 w 1519152"/>
                <a:gd name="connsiteY0" fmla="*/ 0 h 312349"/>
                <a:gd name="connsiteX1" fmla="*/ 1519152 w 1519152"/>
                <a:gd name="connsiteY1" fmla="*/ 0 h 312349"/>
                <a:gd name="connsiteX2" fmla="*/ 1519152 w 1519152"/>
                <a:gd name="connsiteY2" fmla="*/ 312349 h 312349"/>
                <a:gd name="connsiteX3" fmla="*/ 0 w 1519152"/>
                <a:gd name="connsiteY3" fmla="*/ 312349 h 312349"/>
                <a:gd name="connsiteX4" fmla="*/ 0 w 1519152"/>
                <a:gd name="connsiteY4" fmla="*/ 0 h 312349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67809 w 1586961"/>
                <a:gd name="connsiteY3" fmla="*/ 536145 h 536145"/>
                <a:gd name="connsiteX4" fmla="*/ 0 w 1586961"/>
                <a:gd name="connsiteY4" fmla="*/ 0 h 536145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40855 w 1586961"/>
                <a:gd name="connsiteY3" fmla="*/ 510597 h 536145"/>
                <a:gd name="connsiteX4" fmla="*/ 0 w 1586961"/>
                <a:gd name="connsiteY4" fmla="*/ 0 h 536145"/>
                <a:gd name="connsiteX0" fmla="*/ 0 w 1775677"/>
                <a:gd name="connsiteY0" fmla="*/ 0 h 785444"/>
                <a:gd name="connsiteX1" fmla="*/ 1586961 w 1775677"/>
                <a:gd name="connsiteY1" fmla="*/ 223796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  <a:gd name="connsiteX0" fmla="*/ 0 w 1775677"/>
                <a:gd name="connsiteY0" fmla="*/ 0 h 785444"/>
                <a:gd name="connsiteX1" fmla="*/ 1694746 w 1775677"/>
                <a:gd name="connsiteY1" fmla="*/ 255522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677" h="785444">
                  <a:moveTo>
                    <a:pt x="0" y="0"/>
                  </a:moveTo>
                  <a:lnTo>
                    <a:pt x="1694746" y="255522"/>
                  </a:lnTo>
                  <a:lnTo>
                    <a:pt x="1775677" y="785444"/>
                  </a:lnTo>
                  <a:lnTo>
                    <a:pt x="40855" y="51059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Action Button: Custom 28">
              <a:hlinkClick r:id="rId7" action="ppaction://hlinksldjump" highlightClick="1"/>
              <a:extLst>
                <a:ext uri="{FF2B5EF4-FFF2-40B4-BE49-F238E27FC236}">
                  <a16:creationId xmlns:a16="http://schemas.microsoft.com/office/drawing/2014/main" xmlns="" id="{93612878-AF42-6841-91C6-D229A1206776}"/>
                </a:ext>
              </a:extLst>
            </p:cNvPr>
            <p:cNvSpPr/>
            <p:nvPr/>
          </p:nvSpPr>
          <p:spPr>
            <a:xfrm rot="19743826">
              <a:off x="6426752" y="5748737"/>
              <a:ext cx="1775677" cy="785444"/>
            </a:xfrm>
            <a:custGeom>
              <a:avLst/>
              <a:gdLst>
                <a:gd name="connsiteX0" fmla="*/ 0 w 1519152"/>
                <a:gd name="connsiteY0" fmla="*/ 0 h 312349"/>
                <a:gd name="connsiteX1" fmla="*/ 1519152 w 1519152"/>
                <a:gd name="connsiteY1" fmla="*/ 0 h 312349"/>
                <a:gd name="connsiteX2" fmla="*/ 1519152 w 1519152"/>
                <a:gd name="connsiteY2" fmla="*/ 312349 h 312349"/>
                <a:gd name="connsiteX3" fmla="*/ 0 w 1519152"/>
                <a:gd name="connsiteY3" fmla="*/ 312349 h 312349"/>
                <a:gd name="connsiteX4" fmla="*/ 0 w 1519152"/>
                <a:gd name="connsiteY4" fmla="*/ 0 h 312349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67809 w 1586961"/>
                <a:gd name="connsiteY3" fmla="*/ 536145 h 536145"/>
                <a:gd name="connsiteX4" fmla="*/ 0 w 1586961"/>
                <a:gd name="connsiteY4" fmla="*/ 0 h 536145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40855 w 1586961"/>
                <a:gd name="connsiteY3" fmla="*/ 510597 h 536145"/>
                <a:gd name="connsiteX4" fmla="*/ 0 w 1586961"/>
                <a:gd name="connsiteY4" fmla="*/ 0 h 536145"/>
                <a:gd name="connsiteX0" fmla="*/ 0 w 1775677"/>
                <a:gd name="connsiteY0" fmla="*/ 0 h 785444"/>
                <a:gd name="connsiteX1" fmla="*/ 1586961 w 1775677"/>
                <a:gd name="connsiteY1" fmla="*/ 223796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  <a:gd name="connsiteX0" fmla="*/ 0 w 1775677"/>
                <a:gd name="connsiteY0" fmla="*/ 0 h 785444"/>
                <a:gd name="connsiteX1" fmla="*/ 1694746 w 1775677"/>
                <a:gd name="connsiteY1" fmla="*/ 255522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677" h="785444">
                  <a:moveTo>
                    <a:pt x="0" y="0"/>
                  </a:moveTo>
                  <a:lnTo>
                    <a:pt x="1694746" y="255522"/>
                  </a:lnTo>
                  <a:lnTo>
                    <a:pt x="1775677" y="785444"/>
                  </a:lnTo>
                  <a:lnTo>
                    <a:pt x="40855" y="51059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Action Button: Custom 28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xmlns="" id="{F47223B8-A287-5646-A9BC-32A9FC40E9D3}"/>
                </a:ext>
              </a:extLst>
            </p:cNvPr>
            <p:cNvSpPr/>
            <p:nvPr/>
          </p:nvSpPr>
          <p:spPr>
            <a:xfrm rot="19743826">
              <a:off x="7738836" y="5806884"/>
              <a:ext cx="1775677" cy="785444"/>
            </a:xfrm>
            <a:custGeom>
              <a:avLst/>
              <a:gdLst>
                <a:gd name="connsiteX0" fmla="*/ 0 w 1519152"/>
                <a:gd name="connsiteY0" fmla="*/ 0 h 312349"/>
                <a:gd name="connsiteX1" fmla="*/ 1519152 w 1519152"/>
                <a:gd name="connsiteY1" fmla="*/ 0 h 312349"/>
                <a:gd name="connsiteX2" fmla="*/ 1519152 w 1519152"/>
                <a:gd name="connsiteY2" fmla="*/ 312349 h 312349"/>
                <a:gd name="connsiteX3" fmla="*/ 0 w 1519152"/>
                <a:gd name="connsiteY3" fmla="*/ 312349 h 312349"/>
                <a:gd name="connsiteX4" fmla="*/ 0 w 1519152"/>
                <a:gd name="connsiteY4" fmla="*/ 0 h 312349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67809 w 1586961"/>
                <a:gd name="connsiteY3" fmla="*/ 536145 h 536145"/>
                <a:gd name="connsiteX4" fmla="*/ 0 w 1586961"/>
                <a:gd name="connsiteY4" fmla="*/ 0 h 536145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40855 w 1586961"/>
                <a:gd name="connsiteY3" fmla="*/ 510597 h 536145"/>
                <a:gd name="connsiteX4" fmla="*/ 0 w 1586961"/>
                <a:gd name="connsiteY4" fmla="*/ 0 h 536145"/>
                <a:gd name="connsiteX0" fmla="*/ 0 w 1775677"/>
                <a:gd name="connsiteY0" fmla="*/ 0 h 785444"/>
                <a:gd name="connsiteX1" fmla="*/ 1586961 w 1775677"/>
                <a:gd name="connsiteY1" fmla="*/ 223796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  <a:gd name="connsiteX0" fmla="*/ 0 w 1775677"/>
                <a:gd name="connsiteY0" fmla="*/ 0 h 785444"/>
                <a:gd name="connsiteX1" fmla="*/ 1694746 w 1775677"/>
                <a:gd name="connsiteY1" fmla="*/ 255522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677" h="785444">
                  <a:moveTo>
                    <a:pt x="0" y="0"/>
                  </a:moveTo>
                  <a:lnTo>
                    <a:pt x="1694746" y="255522"/>
                  </a:lnTo>
                  <a:lnTo>
                    <a:pt x="1775677" y="785444"/>
                  </a:lnTo>
                  <a:lnTo>
                    <a:pt x="40855" y="51059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" name="Left Arrow 13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xmlns="" id="{FA1A62C3-6FAE-7A4A-AEA0-847B9EB37BA2}"/>
              </a:ext>
            </a:extLst>
          </p:cNvPr>
          <p:cNvSpPr/>
          <p:nvPr/>
        </p:nvSpPr>
        <p:spPr>
          <a:xfrm flipH="1">
            <a:off x="10851808" y="5740171"/>
            <a:ext cx="1161288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Done</a:t>
            </a:r>
          </a:p>
        </p:txBody>
      </p:sp>
      <p:pic>
        <p:nvPicPr>
          <p:cNvPr id="138" name="Picture 2" descr="ovarian cancer">
            <a:hlinkHover r:id="rId4" action="ppaction://hlinksldjump"/>
            <a:extLst>
              <a:ext uri="{FF2B5EF4-FFF2-40B4-BE49-F238E27FC236}">
                <a16:creationId xmlns:a16="http://schemas.microsoft.com/office/drawing/2014/main" xmlns="" id="{5D41A255-94CB-F142-A0AF-B7BBF30027FC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089" y="576595"/>
            <a:ext cx="4663440" cy="4663440"/>
          </a:xfrm>
          <a:prstGeom prst="ellipse">
            <a:avLst/>
          </a:prstGeom>
          <a:noFill/>
          <a:effectLst>
            <a:glow rad="647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2034E39-AB91-7347-BBDF-F561BEF043F0}"/>
              </a:ext>
            </a:extLst>
          </p:cNvPr>
          <p:cNvSpPr txBox="1"/>
          <p:nvPr/>
        </p:nvSpPr>
        <p:spPr>
          <a:xfrm>
            <a:off x="4328032" y="6492240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Comic Sans MS" panose="030F0902030302020204" pitchFamily="66" charset="0"/>
              </a:rPr>
              <a:t>i</a:t>
            </a:r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E0AE28A-7D92-E443-8069-07253C90B040}"/>
              </a:ext>
            </a:extLst>
          </p:cNvPr>
          <p:cNvSpPr txBox="1"/>
          <p:nvPr/>
        </p:nvSpPr>
        <p:spPr>
          <a:xfrm>
            <a:off x="5494821" y="6490306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ii.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A8835B0-77B7-FF41-ADC1-3CDCD98B1A4B}"/>
              </a:ext>
            </a:extLst>
          </p:cNvPr>
          <p:cNvSpPr txBox="1"/>
          <p:nvPr/>
        </p:nvSpPr>
        <p:spPr>
          <a:xfrm>
            <a:off x="6482298" y="6492240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iii.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2ABFFB9-D628-BB49-BB02-D6DBD1791F9E}"/>
              </a:ext>
            </a:extLst>
          </p:cNvPr>
          <p:cNvSpPr txBox="1"/>
          <p:nvPr/>
        </p:nvSpPr>
        <p:spPr>
          <a:xfrm>
            <a:off x="7703971" y="6480838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iv. </a:t>
            </a:r>
          </a:p>
        </p:txBody>
      </p:sp>
      <p:sp>
        <p:nvSpPr>
          <p:cNvPr id="38" name="Action Button: Home 37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xmlns="" id="{4611B966-8831-694F-94C9-0EE49A1C99E5}"/>
              </a:ext>
            </a:extLst>
          </p:cNvPr>
          <p:cNvSpPr/>
          <p:nvPr/>
        </p:nvSpPr>
        <p:spPr>
          <a:xfrm>
            <a:off x="11423374" y="152400"/>
            <a:ext cx="560879" cy="496957"/>
          </a:xfrm>
          <a:prstGeom prst="actionButtonHome">
            <a:avLst/>
          </a:prstGeom>
          <a:solidFill>
            <a:srgbClr val="146278"/>
          </a:solidFill>
          <a:ln>
            <a:solidFill>
              <a:schemeClr val="bg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0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eft Arrow 6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xmlns="" id="{6DE0844A-FC16-5540-8400-E3A0564A73C6}"/>
              </a:ext>
            </a:extLst>
          </p:cNvPr>
          <p:cNvSpPr/>
          <p:nvPr/>
        </p:nvSpPr>
        <p:spPr>
          <a:xfrm>
            <a:off x="178904" y="5740172"/>
            <a:ext cx="1158342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Go Back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DD6AD104-8861-E849-A214-3FFA0DBA2917}"/>
              </a:ext>
            </a:extLst>
          </p:cNvPr>
          <p:cNvSpPr txBox="1"/>
          <p:nvPr/>
        </p:nvSpPr>
        <p:spPr>
          <a:xfrm>
            <a:off x="11445396" y="629470"/>
            <a:ext cx="56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mic Sans MS" panose="030F0902030302020204" pitchFamily="66" charset="0"/>
              </a:rPr>
              <a:t>Home</a:t>
            </a:r>
          </a:p>
        </p:txBody>
      </p:sp>
      <p:sp>
        <p:nvSpPr>
          <p:cNvPr id="91" name="Rectangle 6">
            <a:extLst>
              <a:ext uri="{FF2B5EF4-FFF2-40B4-BE49-F238E27FC236}">
                <a16:creationId xmlns:a16="http://schemas.microsoft.com/office/drawing/2014/main" xmlns="" id="{A13478F9-8627-4C42-A156-83896755D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633" y="432327"/>
            <a:ext cx="5669367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Ovarian Cancer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This is tissue from a patient suffering from ovarian cancer. If you look at the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epithelial cells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(the covering), there is a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548234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mass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 (tumor) growing there.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chemeClr val="bg1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Tumors are found on histology slides by looking at the shapes of cells. If the adjacent cells are irregularly shaped, it usually signifies tumor cells.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In order to get rid of the tumor, the ovaries must be removed and/or radiated. If not, the tumor will grow and metastasize (spread) to other parts of the body.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Scroll over the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46278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slide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 to see more.</a:t>
            </a:r>
          </a:p>
        </p:txBody>
      </p:sp>
      <p:pic>
        <p:nvPicPr>
          <p:cNvPr id="39938" name="Picture 2" descr="ovarian cancer">
            <a:extLst>
              <a:ext uri="{FF2B5EF4-FFF2-40B4-BE49-F238E27FC236}">
                <a16:creationId xmlns:a16="http://schemas.microsoft.com/office/drawing/2014/main" xmlns="" id="{E9496392-3D6D-F444-8791-22F28F7B6EB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089" y="576595"/>
            <a:ext cx="4663440" cy="4663440"/>
          </a:xfrm>
          <a:prstGeom prst="ellipse">
            <a:avLst/>
          </a:prstGeom>
          <a:noFill/>
          <a:effectLst>
            <a:glow rad="647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095E6487-13EE-FF4F-95AF-2145FCA2F83F}"/>
              </a:ext>
            </a:extLst>
          </p:cNvPr>
          <p:cNvCxnSpPr>
            <a:cxnSpLocks/>
          </p:cNvCxnSpPr>
          <p:nvPr/>
        </p:nvCxnSpPr>
        <p:spPr>
          <a:xfrm flipH="1" flipV="1">
            <a:off x="7900086" y="2504303"/>
            <a:ext cx="189471" cy="60960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465DCE5E-4AD7-2643-B876-3FF1DD63BDDD}"/>
              </a:ext>
            </a:extLst>
          </p:cNvPr>
          <p:cNvSpPr/>
          <p:nvPr/>
        </p:nvSpPr>
        <p:spPr>
          <a:xfrm rot="1443690">
            <a:off x="8333525" y="1914444"/>
            <a:ext cx="498946" cy="828960"/>
          </a:xfrm>
          <a:prstGeom prst="ellipse">
            <a:avLst/>
          </a:prstGeom>
          <a:solidFill>
            <a:srgbClr val="548234">
              <a:alpha val="48235"/>
            </a:srgbClr>
          </a:solidFill>
          <a:ln>
            <a:solidFill>
              <a:srgbClr val="548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A63F3539-5DA5-214A-A6D1-4D075941D4CC}"/>
              </a:ext>
            </a:extLst>
          </p:cNvPr>
          <p:cNvGrpSpPr/>
          <p:nvPr/>
        </p:nvGrpSpPr>
        <p:grpSpPr>
          <a:xfrm>
            <a:off x="3804372" y="5808206"/>
            <a:ext cx="4583256" cy="856588"/>
            <a:chOff x="3678827" y="5596749"/>
            <a:chExt cx="5835686" cy="1124225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xmlns="" id="{4B44258E-8113-D143-A9B4-4AB85FA286E7}"/>
                </a:ext>
              </a:extLst>
            </p:cNvPr>
            <p:cNvGrpSpPr/>
            <p:nvPr/>
          </p:nvGrpSpPr>
          <p:grpSpPr>
            <a:xfrm>
              <a:off x="3678827" y="5596749"/>
              <a:ext cx="1775541" cy="1000011"/>
              <a:chOff x="2579554" y="2560746"/>
              <a:chExt cx="4442783" cy="2482189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xmlns="" id="{DFB3D4FF-1525-5640-9FD7-C13B895F609A}"/>
                  </a:ext>
                </a:extLst>
              </p:cNvPr>
              <p:cNvGrpSpPr/>
              <p:nvPr/>
            </p:nvGrpSpPr>
            <p:grpSpPr>
              <a:xfrm>
                <a:off x="2579554" y="2560746"/>
                <a:ext cx="4442783" cy="2482189"/>
                <a:chOff x="2579554" y="2560746"/>
                <a:chExt cx="4442783" cy="2482189"/>
              </a:xfrm>
              <a:effectLst>
                <a:glow rad="63500">
                  <a:schemeClr val="bg1">
                    <a:alpha val="40000"/>
                  </a:schemeClr>
                </a:glow>
              </a:effectLst>
            </p:grpSpPr>
            <p:sp>
              <p:nvSpPr>
                <p:cNvPr id="140" name="Parallelogram 139">
                  <a:extLst>
                    <a:ext uri="{FF2B5EF4-FFF2-40B4-BE49-F238E27FC236}">
                      <a16:creationId xmlns:a16="http://schemas.microsoft.com/office/drawing/2014/main" xmlns="" id="{7CDEE6A4-FDD3-B440-937E-0785BD543B73}"/>
                    </a:ext>
                  </a:extLst>
                </p:cNvPr>
                <p:cNvSpPr/>
                <p:nvPr/>
              </p:nvSpPr>
              <p:spPr>
                <a:xfrm rot="3203375">
                  <a:off x="3724746" y="1658074"/>
                  <a:ext cx="2394919" cy="4200263"/>
                </a:xfrm>
                <a:prstGeom prst="parallelogram">
                  <a:avLst>
                    <a:gd name="adj" fmla="val 46349"/>
                  </a:avLst>
                </a:prstGeom>
                <a:solidFill>
                  <a:schemeClr val="bg1">
                    <a:lumMod val="6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Parallelogram 3">
                  <a:extLst>
                    <a:ext uri="{FF2B5EF4-FFF2-40B4-BE49-F238E27FC236}">
                      <a16:creationId xmlns:a16="http://schemas.microsoft.com/office/drawing/2014/main" xmlns="" id="{1B109571-E7B8-EF4B-860C-FB1367A223D0}"/>
                    </a:ext>
                  </a:extLst>
                </p:cNvPr>
                <p:cNvSpPr/>
                <p:nvPr/>
              </p:nvSpPr>
              <p:spPr>
                <a:xfrm rot="4909598">
                  <a:off x="2745787" y="3497102"/>
                  <a:ext cx="1379600" cy="1712065"/>
                </a:xfrm>
                <a:custGeom>
                  <a:avLst/>
                  <a:gdLst>
                    <a:gd name="connsiteX0" fmla="*/ 0 w 2394919"/>
                    <a:gd name="connsiteY0" fmla="*/ 1063363 h 1063363"/>
                    <a:gd name="connsiteX1" fmla="*/ 492858 w 2394919"/>
                    <a:gd name="connsiteY1" fmla="*/ 0 h 1063363"/>
                    <a:gd name="connsiteX2" fmla="*/ 2394919 w 2394919"/>
                    <a:gd name="connsiteY2" fmla="*/ 0 h 1063363"/>
                    <a:gd name="connsiteX3" fmla="*/ 1902061 w 2394919"/>
                    <a:gd name="connsiteY3" fmla="*/ 1063363 h 1063363"/>
                    <a:gd name="connsiteX4" fmla="*/ 0 w 2394919"/>
                    <a:gd name="connsiteY4" fmla="*/ 1063363 h 1063363"/>
                    <a:gd name="connsiteX0" fmla="*/ 307059 w 1902061"/>
                    <a:gd name="connsiteY0" fmla="*/ 2131598 h 2131598"/>
                    <a:gd name="connsiteX1" fmla="*/ 0 w 1902061"/>
                    <a:gd name="connsiteY1" fmla="*/ 0 h 2131598"/>
                    <a:gd name="connsiteX2" fmla="*/ 1902061 w 1902061"/>
                    <a:gd name="connsiteY2" fmla="*/ 0 h 2131598"/>
                    <a:gd name="connsiteX3" fmla="*/ 1409203 w 1902061"/>
                    <a:gd name="connsiteY3" fmla="*/ 1063363 h 2131598"/>
                    <a:gd name="connsiteX4" fmla="*/ 307059 w 1902061"/>
                    <a:gd name="connsiteY4" fmla="*/ 2131598 h 2131598"/>
                    <a:gd name="connsiteX0" fmla="*/ 262762 w 1902061"/>
                    <a:gd name="connsiteY0" fmla="*/ 2021377 h 2021377"/>
                    <a:gd name="connsiteX1" fmla="*/ 0 w 1902061"/>
                    <a:gd name="connsiteY1" fmla="*/ 0 h 2021377"/>
                    <a:gd name="connsiteX2" fmla="*/ 1902061 w 1902061"/>
                    <a:gd name="connsiteY2" fmla="*/ 0 h 2021377"/>
                    <a:gd name="connsiteX3" fmla="*/ 1409203 w 1902061"/>
                    <a:gd name="connsiteY3" fmla="*/ 1063363 h 2021377"/>
                    <a:gd name="connsiteX4" fmla="*/ 262762 w 1902061"/>
                    <a:gd name="connsiteY4" fmla="*/ 2021377 h 2021377"/>
                    <a:gd name="connsiteX0" fmla="*/ 303108 w 1942407"/>
                    <a:gd name="connsiteY0" fmla="*/ 2021377 h 2021377"/>
                    <a:gd name="connsiteX1" fmla="*/ 0 w 1942407"/>
                    <a:gd name="connsiteY1" fmla="*/ 737604 h 2021377"/>
                    <a:gd name="connsiteX2" fmla="*/ 1942407 w 1942407"/>
                    <a:gd name="connsiteY2" fmla="*/ 0 h 2021377"/>
                    <a:gd name="connsiteX3" fmla="*/ 1449549 w 1942407"/>
                    <a:gd name="connsiteY3" fmla="*/ 1063363 h 2021377"/>
                    <a:gd name="connsiteX4" fmla="*/ 303108 w 1942407"/>
                    <a:gd name="connsiteY4" fmla="*/ 2021377 h 2021377"/>
                    <a:gd name="connsiteX0" fmla="*/ 303108 w 1449549"/>
                    <a:gd name="connsiteY0" fmla="*/ 1712065 h 1712065"/>
                    <a:gd name="connsiteX1" fmla="*/ 0 w 1449549"/>
                    <a:gd name="connsiteY1" fmla="*/ 428292 h 1712065"/>
                    <a:gd name="connsiteX2" fmla="*/ 1165514 w 1449549"/>
                    <a:gd name="connsiteY2" fmla="*/ 0 h 1712065"/>
                    <a:gd name="connsiteX3" fmla="*/ 1449549 w 1449549"/>
                    <a:gd name="connsiteY3" fmla="*/ 754051 h 1712065"/>
                    <a:gd name="connsiteX4" fmla="*/ 303108 w 1449549"/>
                    <a:gd name="connsiteY4" fmla="*/ 1712065 h 1712065"/>
                    <a:gd name="connsiteX0" fmla="*/ 303108 w 1420203"/>
                    <a:gd name="connsiteY0" fmla="*/ 1712065 h 1712065"/>
                    <a:gd name="connsiteX1" fmla="*/ 0 w 1420203"/>
                    <a:gd name="connsiteY1" fmla="*/ 428292 h 1712065"/>
                    <a:gd name="connsiteX2" fmla="*/ 1165514 w 1420203"/>
                    <a:gd name="connsiteY2" fmla="*/ 0 h 1712065"/>
                    <a:gd name="connsiteX3" fmla="*/ 1420203 w 1420203"/>
                    <a:gd name="connsiteY3" fmla="*/ 1110604 h 1712065"/>
                    <a:gd name="connsiteX4" fmla="*/ 303108 w 1420203"/>
                    <a:gd name="connsiteY4" fmla="*/ 1712065 h 1712065"/>
                    <a:gd name="connsiteX0" fmla="*/ 307752 w 1424847"/>
                    <a:gd name="connsiteY0" fmla="*/ 1712065 h 1712065"/>
                    <a:gd name="connsiteX1" fmla="*/ 0 w 1424847"/>
                    <a:gd name="connsiteY1" fmla="*/ 498685 h 1712065"/>
                    <a:gd name="connsiteX2" fmla="*/ 1170158 w 1424847"/>
                    <a:gd name="connsiteY2" fmla="*/ 0 h 1712065"/>
                    <a:gd name="connsiteX3" fmla="*/ 1424847 w 1424847"/>
                    <a:gd name="connsiteY3" fmla="*/ 1110604 h 1712065"/>
                    <a:gd name="connsiteX4" fmla="*/ 307752 w 1424847"/>
                    <a:gd name="connsiteY4" fmla="*/ 1712065 h 1712065"/>
                    <a:gd name="connsiteX0" fmla="*/ 262505 w 1379600"/>
                    <a:gd name="connsiteY0" fmla="*/ 1712065 h 1712065"/>
                    <a:gd name="connsiteX1" fmla="*/ 0 w 1379600"/>
                    <a:gd name="connsiteY1" fmla="*/ 619277 h 1712065"/>
                    <a:gd name="connsiteX2" fmla="*/ 1124911 w 1379600"/>
                    <a:gd name="connsiteY2" fmla="*/ 0 h 1712065"/>
                    <a:gd name="connsiteX3" fmla="*/ 1379600 w 1379600"/>
                    <a:gd name="connsiteY3" fmla="*/ 1110604 h 1712065"/>
                    <a:gd name="connsiteX4" fmla="*/ 262505 w 1379600"/>
                    <a:gd name="connsiteY4" fmla="*/ 1712065 h 171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9600" h="1712065">
                      <a:moveTo>
                        <a:pt x="262505" y="1712065"/>
                      </a:moveTo>
                      <a:lnTo>
                        <a:pt x="0" y="619277"/>
                      </a:lnTo>
                      <a:lnTo>
                        <a:pt x="1124911" y="0"/>
                      </a:lnTo>
                      <a:lnTo>
                        <a:pt x="1379600" y="1110604"/>
                      </a:lnTo>
                      <a:lnTo>
                        <a:pt x="262505" y="171206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9" name="Cloud 138">
                <a:extLst>
                  <a:ext uri="{FF2B5EF4-FFF2-40B4-BE49-F238E27FC236}">
                    <a16:creationId xmlns:a16="http://schemas.microsoft.com/office/drawing/2014/main" xmlns="" id="{2BFA8E9F-28B7-624E-AE11-93292646A34D}"/>
                  </a:ext>
                </a:extLst>
              </p:cNvPr>
              <p:cNvSpPr/>
              <p:nvPr/>
            </p:nvSpPr>
            <p:spPr>
              <a:xfrm>
                <a:off x="4719672" y="3101577"/>
                <a:ext cx="1376328" cy="894126"/>
              </a:xfrm>
              <a:prstGeom prst="cloud">
                <a:avLst/>
              </a:prstGeom>
              <a:solidFill>
                <a:srgbClr val="146278"/>
              </a:solidFill>
              <a:ln>
                <a:solidFill>
                  <a:srgbClr val="1462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xmlns="" id="{345B0C09-DE0D-2F46-9F4F-C322764D5E48}"/>
                </a:ext>
              </a:extLst>
            </p:cNvPr>
            <p:cNvGrpSpPr/>
            <p:nvPr/>
          </p:nvGrpSpPr>
          <p:grpSpPr>
            <a:xfrm>
              <a:off x="4976836" y="5668460"/>
              <a:ext cx="1775541" cy="1000011"/>
              <a:chOff x="2579554" y="2560746"/>
              <a:chExt cx="4442783" cy="2482189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xmlns="" id="{DB8E25D5-68B6-7041-8404-F93461395FFF}"/>
                  </a:ext>
                </a:extLst>
              </p:cNvPr>
              <p:cNvGrpSpPr/>
              <p:nvPr/>
            </p:nvGrpSpPr>
            <p:grpSpPr>
              <a:xfrm>
                <a:off x="2579554" y="2560746"/>
                <a:ext cx="4442783" cy="2482189"/>
                <a:chOff x="2579554" y="2560746"/>
                <a:chExt cx="4442783" cy="2482189"/>
              </a:xfrm>
              <a:effectLst>
                <a:glow rad="63500">
                  <a:schemeClr val="bg1">
                    <a:alpha val="40000"/>
                  </a:schemeClr>
                </a:glow>
              </a:effectLst>
            </p:grpSpPr>
            <p:sp>
              <p:nvSpPr>
                <p:cNvPr id="136" name="Parallelogram 135">
                  <a:extLst>
                    <a:ext uri="{FF2B5EF4-FFF2-40B4-BE49-F238E27FC236}">
                      <a16:creationId xmlns:a16="http://schemas.microsoft.com/office/drawing/2014/main" xmlns="" id="{EE73966C-9B53-914C-8706-4FA71060481A}"/>
                    </a:ext>
                  </a:extLst>
                </p:cNvPr>
                <p:cNvSpPr/>
                <p:nvPr/>
              </p:nvSpPr>
              <p:spPr>
                <a:xfrm rot="3203375">
                  <a:off x="3724746" y="1658074"/>
                  <a:ext cx="2394919" cy="4200263"/>
                </a:xfrm>
                <a:prstGeom prst="parallelogram">
                  <a:avLst>
                    <a:gd name="adj" fmla="val 46349"/>
                  </a:avLst>
                </a:prstGeom>
                <a:solidFill>
                  <a:schemeClr val="bg1">
                    <a:lumMod val="6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Parallelogram 3">
                  <a:extLst>
                    <a:ext uri="{FF2B5EF4-FFF2-40B4-BE49-F238E27FC236}">
                      <a16:creationId xmlns:a16="http://schemas.microsoft.com/office/drawing/2014/main" xmlns="" id="{E1291089-E210-F849-A01E-974C1A69D971}"/>
                    </a:ext>
                  </a:extLst>
                </p:cNvPr>
                <p:cNvSpPr/>
                <p:nvPr/>
              </p:nvSpPr>
              <p:spPr>
                <a:xfrm rot="4909598">
                  <a:off x="2745787" y="3497102"/>
                  <a:ext cx="1379600" cy="1712065"/>
                </a:xfrm>
                <a:custGeom>
                  <a:avLst/>
                  <a:gdLst>
                    <a:gd name="connsiteX0" fmla="*/ 0 w 2394919"/>
                    <a:gd name="connsiteY0" fmla="*/ 1063363 h 1063363"/>
                    <a:gd name="connsiteX1" fmla="*/ 492858 w 2394919"/>
                    <a:gd name="connsiteY1" fmla="*/ 0 h 1063363"/>
                    <a:gd name="connsiteX2" fmla="*/ 2394919 w 2394919"/>
                    <a:gd name="connsiteY2" fmla="*/ 0 h 1063363"/>
                    <a:gd name="connsiteX3" fmla="*/ 1902061 w 2394919"/>
                    <a:gd name="connsiteY3" fmla="*/ 1063363 h 1063363"/>
                    <a:gd name="connsiteX4" fmla="*/ 0 w 2394919"/>
                    <a:gd name="connsiteY4" fmla="*/ 1063363 h 1063363"/>
                    <a:gd name="connsiteX0" fmla="*/ 307059 w 1902061"/>
                    <a:gd name="connsiteY0" fmla="*/ 2131598 h 2131598"/>
                    <a:gd name="connsiteX1" fmla="*/ 0 w 1902061"/>
                    <a:gd name="connsiteY1" fmla="*/ 0 h 2131598"/>
                    <a:gd name="connsiteX2" fmla="*/ 1902061 w 1902061"/>
                    <a:gd name="connsiteY2" fmla="*/ 0 h 2131598"/>
                    <a:gd name="connsiteX3" fmla="*/ 1409203 w 1902061"/>
                    <a:gd name="connsiteY3" fmla="*/ 1063363 h 2131598"/>
                    <a:gd name="connsiteX4" fmla="*/ 307059 w 1902061"/>
                    <a:gd name="connsiteY4" fmla="*/ 2131598 h 2131598"/>
                    <a:gd name="connsiteX0" fmla="*/ 262762 w 1902061"/>
                    <a:gd name="connsiteY0" fmla="*/ 2021377 h 2021377"/>
                    <a:gd name="connsiteX1" fmla="*/ 0 w 1902061"/>
                    <a:gd name="connsiteY1" fmla="*/ 0 h 2021377"/>
                    <a:gd name="connsiteX2" fmla="*/ 1902061 w 1902061"/>
                    <a:gd name="connsiteY2" fmla="*/ 0 h 2021377"/>
                    <a:gd name="connsiteX3" fmla="*/ 1409203 w 1902061"/>
                    <a:gd name="connsiteY3" fmla="*/ 1063363 h 2021377"/>
                    <a:gd name="connsiteX4" fmla="*/ 262762 w 1902061"/>
                    <a:gd name="connsiteY4" fmla="*/ 2021377 h 2021377"/>
                    <a:gd name="connsiteX0" fmla="*/ 303108 w 1942407"/>
                    <a:gd name="connsiteY0" fmla="*/ 2021377 h 2021377"/>
                    <a:gd name="connsiteX1" fmla="*/ 0 w 1942407"/>
                    <a:gd name="connsiteY1" fmla="*/ 737604 h 2021377"/>
                    <a:gd name="connsiteX2" fmla="*/ 1942407 w 1942407"/>
                    <a:gd name="connsiteY2" fmla="*/ 0 h 2021377"/>
                    <a:gd name="connsiteX3" fmla="*/ 1449549 w 1942407"/>
                    <a:gd name="connsiteY3" fmla="*/ 1063363 h 2021377"/>
                    <a:gd name="connsiteX4" fmla="*/ 303108 w 1942407"/>
                    <a:gd name="connsiteY4" fmla="*/ 2021377 h 2021377"/>
                    <a:gd name="connsiteX0" fmla="*/ 303108 w 1449549"/>
                    <a:gd name="connsiteY0" fmla="*/ 1712065 h 1712065"/>
                    <a:gd name="connsiteX1" fmla="*/ 0 w 1449549"/>
                    <a:gd name="connsiteY1" fmla="*/ 428292 h 1712065"/>
                    <a:gd name="connsiteX2" fmla="*/ 1165514 w 1449549"/>
                    <a:gd name="connsiteY2" fmla="*/ 0 h 1712065"/>
                    <a:gd name="connsiteX3" fmla="*/ 1449549 w 1449549"/>
                    <a:gd name="connsiteY3" fmla="*/ 754051 h 1712065"/>
                    <a:gd name="connsiteX4" fmla="*/ 303108 w 1449549"/>
                    <a:gd name="connsiteY4" fmla="*/ 1712065 h 1712065"/>
                    <a:gd name="connsiteX0" fmla="*/ 303108 w 1420203"/>
                    <a:gd name="connsiteY0" fmla="*/ 1712065 h 1712065"/>
                    <a:gd name="connsiteX1" fmla="*/ 0 w 1420203"/>
                    <a:gd name="connsiteY1" fmla="*/ 428292 h 1712065"/>
                    <a:gd name="connsiteX2" fmla="*/ 1165514 w 1420203"/>
                    <a:gd name="connsiteY2" fmla="*/ 0 h 1712065"/>
                    <a:gd name="connsiteX3" fmla="*/ 1420203 w 1420203"/>
                    <a:gd name="connsiteY3" fmla="*/ 1110604 h 1712065"/>
                    <a:gd name="connsiteX4" fmla="*/ 303108 w 1420203"/>
                    <a:gd name="connsiteY4" fmla="*/ 1712065 h 1712065"/>
                    <a:gd name="connsiteX0" fmla="*/ 307752 w 1424847"/>
                    <a:gd name="connsiteY0" fmla="*/ 1712065 h 1712065"/>
                    <a:gd name="connsiteX1" fmla="*/ 0 w 1424847"/>
                    <a:gd name="connsiteY1" fmla="*/ 498685 h 1712065"/>
                    <a:gd name="connsiteX2" fmla="*/ 1170158 w 1424847"/>
                    <a:gd name="connsiteY2" fmla="*/ 0 h 1712065"/>
                    <a:gd name="connsiteX3" fmla="*/ 1424847 w 1424847"/>
                    <a:gd name="connsiteY3" fmla="*/ 1110604 h 1712065"/>
                    <a:gd name="connsiteX4" fmla="*/ 307752 w 1424847"/>
                    <a:gd name="connsiteY4" fmla="*/ 1712065 h 1712065"/>
                    <a:gd name="connsiteX0" fmla="*/ 262505 w 1379600"/>
                    <a:gd name="connsiteY0" fmla="*/ 1712065 h 1712065"/>
                    <a:gd name="connsiteX1" fmla="*/ 0 w 1379600"/>
                    <a:gd name="connsiteY1" fmla="*/ 619277 h 1712065"/>
                    <a:gd name="connsiteX2" fmla="*/ 1124911 w 1379600"/>
                    <a:gd name="connsiteY2" fmla="*/ 0 h 1712065"/>
                    <a:gd name="connsiteX3" fmla="*/ 1379600 w 1379600"/>
                    <a:gd name="connsiteY3" fmla="*/ 1110604 h 1712065"/>
                    <a:gd name="connsiteX4" fmla="*/ 262505 w 1379600"/>
                    <a:gd name="connsiteY4" fmla="*/ 1712065 h 171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9600" h="1712065">
                      <a:moveTo>
                        <a:pt x="262505" y="1712065"/>
                      </a:moveTo>
                      <a:lnTo>
                        <a:pt x="0" y="619277"/>
                      </a:lnTo>
                      <a:lnTo>
                        <a:pt x="1124911" y="0"/>
                      </a:lnTo>
                      <a:lnTo>
                        <a:pt x="1379600" y="1110604"/>
                      </a:lnTo>
                      <a:lnTo>
                        <a:pt x="262505" y="171206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5" name="Cloud 134">
                <a:extLst>
                  <a:ext uri="{FF2B5EF4-FFF2-40B4-BE49-F238E27FC236}">
                    <a16:creationId xmlns:a16="http://schemas.microsoft.com/office/drawing/2014/main" xmlns="" id="{829BBE5A-576B-DA45-8F88-2E16BC487FC2}"/>
                  </a:ext>
                </a:extLst>
              </p:cNvPr>
              <p:cNvSpPr/>
              <p:nvPr/>
            </p:nvSpPr>
            <p:spPr>
              <a:xfrm>
                <a:off x="4719672" y="3101577"/>
                <a:ext cx="1376328" cy="894126"/>
              </a:xfrm>
              <a:prstGeom prst="cloud">
                <a:avLst/>
              </a:prstGeom>
              <a:solidFill>
                <a:srgbClr val="621760"/>
              </a:solidFill>
              <a:ln>
                <a:solidFill>
                  <a:srgbClr val="621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xmlns="" id="{0538CA83-7C42-0742-AB68-AC80DBABC34A}"/>
                </a:ext>
              </a:extLst>
            </p:cNvPr>
            <p:cNvGrpSpPr/>
            <p:nvPr/>
          </p:nvGrpSpPr>
          <p:grpSpPr>
            <a:xfrm>
              <a:off x="6361020" y="5646616"/>
              <a:ext cx="1775541" cy="1000011"/>
              <a:chOff x="2579554" y="2560746"/>
              <a:chExt cx="4442783" cy="2482189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6939F04A-4B30-FD48-99FC-91D8B07D33F7}"/>
                  </a:ext>
                </a:extLst>
              </p:cNvPr>
              <p:cNvGrpSpPr/>
              <p:nvPr/>
            </p:nvGrpSpPr>
            <p:grpSpPr>
              <a:xfrm>
                <a:off x="2579554" y="2560746"/>
                <a:ext cx="4442783" cy="2482189"/>
                <a:chOff x="2579554" y="2560746"/>
                <a:chExt cx="4442783" cy="2482189"/>
              </a:xfrm>
              <a:effectLst>
                <a:glow rad="63500">
                  <a:schemeClr val="bg1">
                    <a:alpha val="40000"/>
                  </a:schemeClr>
                </a:glow>
              </a:effectLst>
            </p:grpSpPr>
            <p:sp>
              <p:nvSpPr>
                <p:cNvPr id="132" name="Parallelogram 131">
                  <a:extLst>
                    <a:ext uri="{FF2B5EF4-FFF2-40B4-BE49-F238E27FC236}">
                      <a16:creationId xmlns:a16="http://schemas.microsoft.com/office/drawing/2014/main" xmlns="" id="{6497FCCE-2D4C-074F-967A-18B5ECC928D0}"/>
                    </a:ext>
                  </a:extLst>
                </p:cNvPr>
                <p:cNvSpPr/>
                <p:nvPr/>
              </p:nvSpPr>
              <p:spPr>
                <a:xfrm rot="3203375">
                  <a:off x="3724746" y="1658074"/>
                  <a:ext cx="2394919" cy="4200263"/>
                </a:xfrm>
                <a:prstGeom prst="parallelogram">
                  <a:avLst>
                    <a:gd name="adj" fmla="val 46349"/>
                  </a:avLst>
                </a:prstGeom>
                <a:solidFill>
                  <a:schemeClr val="bg1">
                    <a:lumMod val="6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Parallelogram 3">
                  <a:extLst>
                    <a:ext uri="{FF2B5EF4-FFF2-40B4-BE49-F238E27FC236}">
                      <a16:creationId xmlns:a16="http://schemas.microsoft.com/office/drawing/2014/main" xmlns="" id="{3D248AC7-626B-FD4C-9427-147921080E4E}"/>
                    </a:ext>
                  </a:extLst>
                </p:cNvPr>
                <p:cNvSpPr/>
                <p:nvPr/>
              </p:nvSpPr>
              <p:spPr>
                <a:xfrm rot="4909598">
                  <a:off x="2745787" y="3497102"/>
                  <a:ext cx="1379600" cy="1712065"/>
                </a:xfrm>
                <a:custGeom>
                  <a:avLst/>
                  <a:gdLst>
                    <a:gd name="connsiteX0" fmla="*/ 0 w 2394919"/>
                    <a:gd name="connsiteY0" fmla="*/ 1063363 h 1063363"/>
                    <a:gd name="connsiteX1" fmla="*/ 492858 w 2394919"/>
                    <a:gd name="connsiteY1" fmla="*/ 0 h 1063363"/>
                    <a:gd name="connsiteX2" fmla="*/ 2394919 w 2394919"/>
                    <a:gd name="connsiteY2" fmla="*/ 0 h 1063363"/>
                    <a:gd name="connsiteX3" fmla="*/ 1902061 w 2394919"/>
                    <a:gd name="connsiteY3" fmla="*/ 1063363 h 1063363"/>
                    <a:gd name="connsiteX4" fmla="*/ 0 w 2394919"/>
                    <a:gd name="connsiteY4" fmla="*/ 1063363 h 1063363"/>
                    <a:gd name="connsiteX0" fmla="*/ 307059 w 1902061"/>
                    <a:gd name="connsiteY0" fmla="*/ 2131598 h 2131598"/>
                    <a:gd name="connsiteX1" fmla="*/ 0 w 1902061"/>
                    <a:gd name="connsiteY1" fmla="*/ 0 h 2131598"/>
                    <a:gd name="connsiteX2" fmla="*/ 1902061 w 1902061"/>
                    <a:gd name="connsiteY2" fmla="*/ 0 h 2131598"/>
                    <a:gd name="connsiteX3" fmla="*/ 1409203 w 1902061"/>
                    <a:gd name="connsiteY3" fmla="*/ 1063363 h 2131598"/>
                    <a:gd name="connsiteX4" fmla="*/ 307059 w 1902061"/>
                    <a:gd name="connsiteY4" fmla="*/ 2131598 h 2131598"/>
                    <a:gd name="connsiteX0" fmla="*/ 262762 w 1902061"/>
                    <a:gd name="connsiteY0" fmla="*/ 2021377 h 2021377"/>
                    <a:gd name="connsiteX1" fmla="*/ 0 w 1902061"/>
                    <a:gd name="connsiteY1" fmla="*/ 0 h 2021377"/>
                    <a:gd name="connsiteX2" fmla="*/ 1902061 w 1902061"/>
                    <a:gd name="connsiteY2" fmla="*/ 0 h 2021377"/>
                    <a:gd name="connsiteX3" fmla="*/ 1409203 w 1902061"/>
                    <a:gd name="connsiteY3" fmla="*/ 1063363 h 2021377"/>
                    <a:gd name="connsiteX4" fmla="*/ 262762 w 1902061"/>
                    <a:gd name="connsiteY4" fmla="*/ 2021377 h 2021377"/>
                    <a:gd name="connsiteX0" fmla="*/ 303108 w 1942407"/>
                    <a:gd name="connsiteY0" fmla="*/ 2021377 h 2021377"/>
                    <a:gd name="connsiteX1" fmla="*/ 0 w 1942407"/>
                    <a:gd name="connsiteY1" fmla="*/ 737604 h 2021377"/>
                    <a:gd name="connsiteX2" fmla="*/ 1942407 w 1942407"/>
                    <a:gd name="connsiteY2" fmla="*/ 0 h 2021377"/>
                    <a:gd name="connsiteX3" fmla="*/ 1449549 w 1942407"/>
                    <a:gd name="connsiteY3" fmla="*/ 1063363 h 2021377"/>
                    <a:gd name="connsiteX4" fmla="*/ 303108 w 1942407"/>
                    <a:gd name="connsiteY4" fmla="*/ 2021377 h 2021377"/>
                    <a:gd name="connsiteX0" fmla="*/ 303108 w 1449549"/>
                    <a:gd name="connsiteY0" fmla="*/ 1712065 h 1712065"/>
                    <a:gd name="connsiteX1" fmla="*/ 0 w 1449549"/>
                    <a:gd name="connsiteY1" fmla="*/ 428292 h 1712065"/>
                    <a:gd name="connsiteX2" fmla="*/ 1165514 w 1449549"/>
                    <a:gd name="connsiteY2" fmla="*/ 0 h 1712065"/>
                    <a:gd name="connsiteX3" fmla="*/ 1449549 w 1449549"/>
                    <a:gd name="connsiteY3" fmla="*/ 754051 h 1712065"/>
                    <a:gd name="connsiteX4" fmla="*/ 303108 w 1449549"/>
                    <a:gd name="connsiteY4" fmla="*/ 1712065 h 1712065"/>
                    <a:gd name="connsiteX0" fmla="*/ 303108 w 1420203"/>
                    <a:gd name="connsiteY0" fmla="*/ 1712065 h 1712065"/>
                    <a:gd name="connsiteX1" fmla="*/ 0 w 1420203"/>
                    <a:gd name="connsiteY1" fmla="*/ 428292 h 1712065"/>
                    <a:gd name="connsiteX2" fmla="*/ 1165514 w 1420203"/>
                    <a:gd name="connsiteY2" fmla="*/ 0 h 1712065"/>
                    <a:gd name="connsiteX3" fmla="*/ 1420203 w 1420203"/>
                    <a:gd name="connsiteY3" fmla="*/ 1110604 h 1712065"/>
                    <a:gd name="connsiteX4" fmla="*/ 303108 w 1420203"/>
                    <a:gd name="connsiteY4" fmla="*/ 1712065 h 1712065"/>
                    <a:gd name="connsiteX0" fmla="*/ 307752 w 1424847"/>
                    <a:gd name="connsiteY0" fmla="*/ 1712065 h 1712065"/>
                    <a:gd name="connsiteX1" fmla="*/ 0 w 1424847"/>
                    <a:gd name="connsiteY1" fmla="*/ 498685 h 1712065"/>
                    <a:gd name="connsiteX2" fmla="*/ 1170158 w 1424847"/>
                    <a:gd name="connsiteY2" fmla="*/ 0 h 1712065"/>
                    <a:gd name="connsiteX3" fmla="*/ 1424847 w 1424847"/>
                    <a:gd name="connsiteY3" fmla="*/ 1110604 h 1712065"/>
                    <a:gd name="connsiteX4" fmla="*/ 307752 w 1424847"/>
                    <a:gd name="connsiteY4" fmla="*/ 1712065 h 1712065"/>
                    <a:gd name="connsiteX0" fmla="*/ 262505 w 1379600"/>
                    <a:gd name="connsiteY0" fmla="*/ 1712065 h 1712065"/>
                    <a:gd name="connsiteX1" fmla="*/ 0 w 1379600"/>
                    <a:gd name="connsiteY1" fmla="*/ 619277 h 1712065"/>
                    <a:gd name="connsiteX2" fmla="*/ 1124911 w 1379600"/>
                    <a:gd name="connsiteY2" fmla="*/ 0 h 1712065"/>
                    <a:gd name="connsiteX3" fmla="*/ 1379600 w 1379600"/>
                    <a:gd name="connsiteY3" fmla="*/ 1110604 h 1712065"/>
                    <a:gd name="connsiteX4" fmla="*/ 262505 w 1379600"/>
                    <a:gd name="connsiteY4" fmla="*/ 1712065 h 171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9600" h="1712065">
                      <a:moveTo>
                        <a:pt x="262505" y="1712065"/>
                      </a:moveTo>
                      <a:lnTo>
                        <a:pt x="0" y="619277"/>
                      </a:lnTo>
                      <a:lnTo>
                        <a:pt x="1124911" y="0"/>
                      </a:lnTo>
                      <a:lnTo>
                        <a:pt x="1379600" y="1110604"/>
                      </a:lnTo>
                      <a:lnTo>
                        <a:pt x="262505" y="171206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1" name="Cloud 130">
                <a:extLst>
                  <a:ext uri="{FF2B5EF4-FFF2-40B4-BE49-F238E27FC236}">
                    <a16:creationId xmlns:a16="http://schemas.microsoft.com/office/drawing/2014/main" xmlns="" id="{5723D2F1-8C6E-9747-A9F7-AB6B82041A32}"/>
                  </a:ext>
                </a:extLst>
              </p:cNvPr>
              <p:cNvSpPr/>
              <p:nvPr/>
            </p:nvSpPr>
            <p:spPr>
              <a:xfrm>
                <a:off x="4719672" y="3101577"/>
                <a:ext cx="1376328" cy="894126"/>
              </a:xfrm>
              <a:prstGeom prst="cloud">
                <a:avLst/>
              </a:prstGeom>
              <a:solidFill>
                <a:srgbClr val="548234"/>
              </a:solidFill>
              <a:ln>
                <a:solidFill>
                  <a:srgbClr val="5482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xmlns="" id="{F399146A-257D-8641-80FD-98EAA9A38C41}"/>
                </a:ext>
              </a:extLst>
            </p:cNvPr>
            <p:cNvGrpSpPr/>
            <p:nvPr/>
          </p:nvGrpSpPr>
          <p:grpSpPr>
            <a:xfrm>
              <a:off x="7681602" y="5720963"/>
              <a:ext cx="1775541" cy="1000011"/>
              <a:chOff x="2579554" y="2560746"/>
              <a:chExt cx="4442783" cy="2482189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xmlns="" id="{FC39CA3C-3639-4248-88DD-7C31068F8D54}"/>
                  </a:ext>
                </a:extLst>
              </p:cNvPr>
              <p:cNvGrpSpPr/>
              <p:nvPr/>
            </p:nvGrpSpPr>
            <p:grpSpPr>
              <a:xfrm>
                <a:off x="2579554" y="2560746"/>
                <a:ext cx="4442783" cy="2482189"/>
                <a:chOff x="2579554" y="2560746"/>
                <a:chExt cx="4442783" cy="2482189"/>
              </a:xfrm>
              <a:effectLst>
                <a:glow rad="63500">
                  <a:schemeClr val="bg1">
                    <a:alpha val="40000"/>
                  </a:schemeClr>
                </a:glow>
              </a:effectLst>
            </p:grpSpPr>
            <p:sp>
              <p:nvSpPr>
                <p:cNvPr id="128" name="Parallelogram 127">
                  <a:extLst>
                    <a:ext uri="{FF2B5EF4-FFF2-40B4-BE49-F238E27FC236}">
                      <a16:creationId xmlns:a16="http://schemas.microsoft.com/office/drawing/2014/main" xmlns="" id="{F96F3844-CE9F-964B-89EE-BE72AB439A24}"/>
                    </a:ext>
                  </a:extLst>
                </p:cNvPr>
                <p:cNvSpPr/>
                <p:nvPr/>
              </p:nvSpPr>
              <p:spPr>
                <a:xfrm rot="3203375">
                  <a:off x="3724746" y="1658074"/>
                  <a:ext cx="2394919" cy="4200263"/>
                </a:xfrm>
                <a:prstGeom prst="parallelogram">
                  <a:avLst>
                    <a:gd name="adj" fmla="val 46349"/>
                  </a:avLst>
                </a:prstGeom>
                <a:solidFill>
                  <a:schemeClr val="bg1">
                    <a:lumMod val="6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Parallelogram 3">
                  <a:extLst>
                    <a:ext uri="{FF2B5EF4-FFF2-40B4-BE49-F238E27FC236}">
                      <a16:creationId xmlns:a16="http://schemas.microsoft.com/office/drawing/2014/main" xmlns="" id="{A669C73A-D4F9-5A48-B8B6-61B4B85DCC2F}"/>
                    </a:ext>
                  </a:extLst>
                </p:cNvPr>
                <p:cNvSpPr/>
                <p:nvPr/>
              </p:nvSpPr>
              <p:spPr>
                <a:xfrm rot="4909598">
                  <a:off x="2745787" y="3497102"/>
                  <a:ext cx="1379600" cy="1712065"/>
                </a:xfrm>
                <a:custGeom>
                  <a:avLst/>
                  <a:gdLst>
                    <a:gd name="connsiteX0" fmla="*/ 0 w 2394919"/>
                    <a:gd name="connsiteY0" fmla="*/ 1063363 h 1063363"/>
                    <a:gd name="connsiteX1" fmla="*/ 492858 w 2394919"/>
                    <a:gd name="connsiteY1" fmla="*/ 0 h 1063363"/>
                    <a:gd name="connsiteX2" fmla="*/ 2394919 w 2394919"/>
                    <a:gd name="connsiteY2" fmla="*/ 0 h 1063363"/>
                    <a:gd name="connsiteX3" fmla="*/ 1902061 w 2394919"/>
                    <a:gd name="connsiteY3" fmla="*/ 1063363 h 1063363"/>
                    <a:gd name="connsiteX4" fmla="*/ 0 w 2394919"/>
                    <a:gd name="connsiteY4" fmla="*/ 1063363 h 1063363"/>
                    <a:gd name="connsiteX0" fmla="*/ 307059 w 1902061"/>
                    <a:gd name="connsiteY0" fmla="*/ 2131598 h 2131598"/>
                    <a:gd name="connsiteX1" fmla="*/ 0 w 1902061"/>
                    <a:gd name="connsiteY1" fmla="*/ 0 h 2131598"/>
                    <a:gd name="connsiteX2" fmla="*/ 1902061 w 1902061"/>
                    <a:gd name="connsiteY2" fmla="*/ 0 h 2131598"/>
                    <a:gd name="connsiteX3" fmla="*/ 1409203 w 1902061"/>
                    <a:gd name="connsiteY3" fmla="*/ 1063363 h 2131598"/>
                    <a:gd name="connsiteX4" fmla="*/ 307059 w 1902061"/>
                    <a:gd name="connsiteY4" fmla="*/ 2131598 h 2131598"/>
                    <a:gd name="connsiteX0" fmla="*/ 262762 w 1902061"/>
                    <a:gd name="connsiteY0" fmla="*/ 2021377 h 2021377"/>
                    <a:gd name="connsiteX1" fmla="*/ 0 w 1902061"/>
                    <a:gd name="connsiteY1" fmla="*/ 0 h 2021377"/>
                    <a:gd name="connsiteX2" fmla="*/ 1902061 w 1902061"/>
                    <a:gd name="connsiteY2" fmla="*/ 0 h 2021377"/>
                    <a:gd name="connsiteX3" fmla="*/ 1409203 w 1902061"/>
                    <a:gd name="connsiteY3" fmla="*/ 1063363 h 2021377"/>
                    <a:gd name="connsiteX4" fmla="*/ 262762 w 1902061"/>
                    <a:gd name="connsiteY4" fmla="*/ 2021377 h 2021377"/>
                    <a:gd name="connsiteX0" fmla="*/ 303108 w 1942407"/>
                    <a:gd name="connsiteY0" fmla="*/ 2021377 h 2021377"/>
                    <a:gd name="connsiteX1" fmla="*/ 0 w 1942407"/>
                    <a:gd name="connsiteY1" fmla="*/ 737604 h 2021377"/>
                    <a:gd name="connsiteX2" fmla="*/ 1942407 w 1942407"/>
                    <a:gd name="connsiteY2" fmla="*/ 0 h 2021377"/>
                    <a:gd name="connsiteX3" fmla="*/ 1449549 w 1942407"/>
                    <a:gd name="connsiteY3" fmla="*/ 1063363 h 2021377"/>
                    <a:gd name="connsiteX4" fmla="*/ 303108 w 1942407"/>
                    <a:gd name="connsiteY4" fmla="*/ 2021377 h 2021377"/>
                    <a:gd name="connsiteX0" fmla="*/ 303108 w 1449549"/>
                    <a:gd name="connsiteY0" fmla="*/ 1712065 h 1712065"/>
                    <a:gd name="connsiteX1" fmla="*/ 0 w 1449549"/>
                    <a:gd name="connsiteY1" fmla="*/ 428292 h 1712065"/>
                    <a:gd name="connsiteX2" fmla="*/ 1165514 w 1449549"/>
                    <a:gd name="connsiteY2" fmla="*/ 0 h 1712065"/>
                    <a:gd name="connsiteX3" fmla="*/ 1449549 w 1449549"/>
                    <a:gd name="connsiteY3" fmla="*/ 754051 h 1712065"/>
                    <a:gd name="connsiteX4" fmla="*/ 303108 w 1449549"/>
                    <a:gd name="connsiteY4" fmla="*/ 1712065 h 1712065"/>
                    <a:gd name="connsiteX0" fmla="*/ 303108 w 1420203"/>
                    <a:gd name="connsiteY0" fmla="*/ 1712065 h 1712065"/>
                    <a:gd name="connsiteX1" fmla="*/ 0 w 1420203"/>
                    <a:gd name="connsiteY1" fmla="*/ 428292 h 1712065"/>
                    <a:gd name="connsiteX2" fmla="*/ 1165514 w 1420203"/>
                    <a:gd name="connsiteY2" fmla="*/ 0 h 1712065"/>
                    <a:gd name="connsiteX3" fmla="*/ 1420203 w 1420203"/>
                    <a:gd name="connsiteY3" fmla="*/ 1110604 h 1712065"/>
                    <a:gd name="connsiteX4" fmla="*/ 303108 w 1420203"/>
                    <a:gd name="connsiteY4" fmla="*/ 1712065 h 1712065"/>
                    <a:gd name="connsiteX0" fmla="*/ 307752 w 1424847"/>
                    <a:gd name="connsiteY0" fmla="*/ 1712065 h 1712065"/>
                    <a:gd name="connsiteX1" fmla="*/ 0 w 1424847"/>
                    <a:gd name="connsiteY1" fmla="*/ 498685 h 1712065"/>
                    <a:gd name="connsiteX2" fmla="*/ 1170158 w 1424847"/>
                    <a:gd name="connsiteY2" fmla="*/ 0 h 1712065"/>
                    <a:gd name="connsiteX3" fmla="*/ 1424847 w 1424847"/>
                    <a:gd name="connsiteY3" fmla="*/ 1110604 h 1712065"/>
                    <a:gd name="connsiteX4" fmla="*/ 307752 w 1424847"/>
                    <a:gd name="connsiteY4" fmla="*/ 1712065 h 1712065"/>
                    <a:gd name="connsiteX0" fmla="*/ 262505 w 1379600"/>
                    <a:gd name="connsiteY0" fmla="*/ 1712065 h 1712065"/>
                    <a:gd name="connsiteX1" fmla="*/ 0 w 1379600"/>
                    <a:gd name="connsiteY1" fmla="*/ 619277 h 1712065"/>
                    <a:gd name="connsiteX2" fmla="*/ 1124911 w 1379600"/>
                    <a:gd name="connsiteY2" fmla="*/ 0 h 1712065"/>
                    <a:gd name="connsiteX3" fmla="*/ 1379600 w 1379600"/>
                    <a:gd name="connsiteY3" fmla="*/ 1110604 h 1712065"/>
                    <a:gd name="connsiteX4" fmla="*/ 262505 w 1379600"/>
                    <a:gd name="connsiteY4" fmla="*/ 1712065 h 171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9600" h="1712065">
                      <a:moveTo>
                        <a:pt x="262505" y="1712065"/>
                      </a:moveTo>
                      <a:lnTo>
                        <a:pt x="0" y="619277"/>
                      </a:lnTo>
                      <a:lnTo>
                        <a:pt x="1124911" y="0"/>
                      </a:lnTo>
                      <a:lnTo>
                        <a:pt x="1379600" y="1110604"/>
                      </a:lnTo>
                      <a:lnTo>
                        <a:pt x="262505" y="171206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7" name="Cloud 126">
                <a:extLst>
                  <a:ext uri="{FF2B5EF4-FFF2-40B4-BE49-F238E27FC236}">
                    <a16:creationId xmlns:a16="http://schemas.microsoft.com/office/drawing/2014/main" xmlns="" id="{05CA0C5E-382B-9346-A9BD-E3269C1F8800}"/>
                  </a:ext>
                </a:extLst>
              </p:cNvPr>
              <p:cNvSpPr/>
              <p:nvPr/>
            </p:nvSpPr>
            <p:spPr>
              <a:xfrm>
                <a:off x="4719672" y="3101577"/>
                <a:ext cx="1376328" cy="894126"/>
              </a:xfrm>
              <a:prstGeom prst="cloud">
                <a:avLst/>
              </a:prstGeom>
              <a:solidFill>
                <a:srgbClr val="941100"/>
              </a:solidFill>
              <a:ln>
                <a:solidFill>
                  <a:srgbClr val="941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2" name="Action Button: Custom 28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xmlns="" id="{3804982C-1A7D-704F-8A51-45279E15DCAC}"/>
                </a:ext>
              </a:extLst>
            </p:cNvPr>
            <p:cNvSpPr/>
            <p:nvPr/>
          </p:nvSpPr>
          <p:spPr>
            <a:xfrm rot="19743826">
              <a:off x="3746919" y="5687627"/>
              <a:ext cx="1775677" cy="785444"/>
            </a:xfrm>
            <a:custGeom>
              <a:avLst/>
              <a:gdLst>
                <a:gd name="connsiteX0" fmla="*/ 0 w 1519152"/>
                <a:gd name="connsiteY0" fmla="*/ 0 h 312349"/>
                <a:gd name="connsiteX1" fmla="*/ 1519152 w 1519152"/>
                <a:gd name="connsiteY1" fmla="*/ 0 h 312349"/>
                <a:gd name="connsiteX2" fmla="*/ 1519152 w 1519152"/>
                <a:gd name="connsiteY2" fmla="*/ 312349 h 312349"/>
                <a:gd name="connsiteX3" fmla="*/ 0 w 1519152"/>
                <a:gd name="connsiteY3" fmla="*/ 312349 h 312349"/>
                <a:gd name="connsiteX4" fmla="*/ 0 w 1519152"/>
                <a:gd name="connsiteY4" fmla="*/ 0 h 312349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67809 w 1586961"/>
                <a:gd name="connsiteY3" fmla="*/ 536145 h 536145"/>
                <a:gd name="connsiteX4" fmla="*/ 0 w 1586961"/>
                <a:gd name="connsiteY4" fmla="*/ 0 h 536145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40855 w 1586961"/>
                <a:gd name="connsiteY3" fmla="*/ 510597 h 536145"/>
                <a:gd name="connsiteX4" fmla="*/ 0 w 1586961"/>
                <a:gd name="connsiteY4" fmla="*/ 0 h 536145"/>
                <a:gd name="connsiteX0" fmla="*/ 0 w 1775677"/>
                <a:gd name="connsiteY0" fmla="*/ 0 h 785444"/>
                <a:gd name="connsiteX1" fmla="*/ 1586961 w 1775677"/>
                <a:gd name="connsiteY1" fmla="*/ 223796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  <a:gd name="connsiteX0" fmla="*/ 0 w 1775677"/>
                <a:gd name="connsiteY0" fmla="*/ 0 h 785444"/>
                <a:gd name="connsiteX1" fmla="*/ 1694746 w 1775677"/>
                <a:gd name="connsiteY1" fmla="*/ 255522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677" h="785444">
                  <a:moveTo>
                    <a:pt x="0" y="0"/>
                  </a:moveTo>
                  <a:lnTo>
                    <a:pt x="1694746" y="255522"/>
                  </a:lnTo>
                  <a:lnTo>
                    <a:pt x="1775677" y="785444"/>
                  </a:lnTo>
                  <a:lnTo>
                    <a:pt x="40855" y="51059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Action Button: Custom 28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xmlns="" id="{4957537E-E5E0-AE42-BD69-41BE0F472D05}"/>
                </a:ext>
              </a:extLst>
            </p:cNvPr>
            <p:cNvSpPr/>
            <p:nvPr/>
          </p:nvSpPr>
          <p:spPr>
            <a:xfrm rot="19743826">
              <a:off x="5039146" y="5758163"/>
              <a:ext cx="1775677" cy="785444"/>
            </a:xfrm>
            <a:custGeom>
              <a:avLst/>
              <a:gdLst>
                <a:gd name="connsiteX0" fmla="*/ 0 w 1519152"/>
                <a:gd name="connsiteY0" fmla="*/ 0 h 312349"/>
                <a:gd name="connsiteX1" fmla="*/ 1519152 w 1519152"/>
                <a:gd name="connsiteY1" fmla="*/ 0 h 312349"/>
                <a:gd name="connsiteX2" fmla="*/ 1519152 w 1519152"/>
                <a:gd name="connsiteY2" fmla="*/ 312349 h 312349"/>
                <a:gd name="connsiteX3" fmla="*/ 0 w 1519152"/>
                <a:gd name="connsiteY3" fmla="*/ 312349 h 312349"/>
                <a:gd name="connsiteX4" fmla="*/ 0 w 1519152"/>
                <a:gd name="connsiteY4" fmla="*/ 0 h 312349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67809 w 1586961"/>
                <a:gd name="connsiteY3" fmla="*/ 536145 h 536145"/>
                <a:gd name="connsiteX4" fmla="*/ 0 w 1586961"/>
                <a:gd name="connsiteY4" fmla="*/ 0 h 536145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40855 w 1586961"/>
                <a:gd name="connsiteY3" fmla="*/ 510597 h 536145"/>
                <a:gd name="connsiteX4" fmla="*/ 0 w 1586961"/>
                <a:gd name="connsiteY4" fmla="*/ 0 h 536145"/>
                <a:gd name="connsiteX0" fmla="*/ 0 w 1775677"/>
                <a:gd name="connsiteY0" fmla="*/ 0 h 785444"/>
                <a:gd name="connsiteX1" fmla="*/ 1586961 w 1775677"/>
                <a:gd name="connsiteY1" fmla="*/ 223796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  <a:gd name="connsiteX0" fmla="*/ 0 w 1775677"/>
                <a:gd name="connsiteY0" fmla="*/ 0 h 785444"/>
                <a:gd name="connsiteX1" fmla="*/ 1694746 w 1775677"/>
                <a:gd name="connsiteY1" fmla="*/ 255522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677" h="785444">
                  <a:moveTo>
                    <a:pt x="0" y="0"/>
                  </a:moveTo>
                  <a:lnTo>
                    <a:pt x="1694746" y="255522"/>
                  </a:lnTo>
                  <a:lnTo>
                    <a:pt x="1775677" y="785444"/>
                  </a:lnTo>
                  <a:lnTo>
                    <a:pt x="40855" y="51059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Action Button: Custom 28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xmlns="" id="{BC3429A2-0E20-D941-995F-458E5EE17517}"/>
                </a:ext>
              </a:extLst>
            </p:cNvPr>
            <p:cNvSpPr/>
            <p:nvPr/>
          </p:nvSpPr>
          <p:spPr>
            <a:xfrm rot="19743826">
              <a:off x="6426752" y="5748737"/>
              <a:ext cx="1775677" cy="785444"/>
            </a:xfrm>
            <a:custGeom>
              <a:avLst/>
              <a:gdLst>
                <a:gd name="connsiteX0" fmla="*/ 0 w 1519152"/>
                <a:gd name="connsiteY0" fmla="*/ 0 h 312349"/>
                <a:gd name="connsiteX1" fmla="*/ 1519152 w 1519152"/>
                <a:gd name="connsiteY1" fmla="*/ 0 h 312349"/>
                <a:gd name="connsiteX2" fmla="*/ 1519152 w 1519152"/>
                <a:gd name="connsiteY2" fmla="*/ 312349 h 312349"/>
                <a:gd name="connsiteX3" fmla="*/ 0 w 1519152"/>
                <a:gd name="connsiteY3" fmla="*/ 312349 h 312349"/>
                <a:gd name="connsiteX4" fmla="*/ 0 w 1519152"/>
                <a:gd name="connsiteY4" fmla="*/ 0 h 312349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67809 w 1586961"/>
                <a:gd name="connsiteY3" fmla="*/ 536145 h 536145"/>
                <a:gd name="connsiteX4" fmla="*/ 0 w 1586961"/>
                <a:gd name="connsiteY4" fmla="*/ 0 h 536145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40855 w 1586961"/>
                <a:gd name="connsiteY3" fmla="*/ 510597 h 536145"/>
                <a:gd name="connsiteX4" fmla="*/ 0 w 1586961"/>
                <a:gd name="connsiteY4" fmla="*/ 0 h 536145"/>
                <a:gd name="connsiteX0" fmla="*/ 0 w 1775677"/>
                <a:gd name="connsiteY0" fmla="*/ 0 h 785444"/>
                <a:gd name="connsiteX1" fmla="*/ 1586961 w 1775677"/>
                <a:gd name="connsiteY1" fmla="*/ 223796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  <a:gd name="connsiteX0" fmla="*/ 0 w 1775677"/>
                <a:gd name="connsiteY0" fmla="*/ 0 h 785444"/>
                <a:gd name="connsiteX1" fmla="*/ 1694746 w 1775677"/>
                <a:gd name="connsiteY1" fmla="*/ 255522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677" h="785444">
                  <a:moveTo>
                    <a:pt x="0" y="0"/>
                  </a:moveTo>
                  <a:lnTo>
                    <a:pt x="1694746" y="255522"/>
                  </a:lnTo>
                  <a:lnTo>
                    <a:pt x="1775677" y="785444"/>
                  </a:lnTo>
                  <a:lnTo>
                    <a:pt x="40855" y="51059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Action Button: Custom 28">
              <a:hlinkClick r:id="rId7" action="ppaction://hlinksldjump" highlightClick="1"/>
              <a:extLst>
                <a:ext uri="{FF2B5EF4-FFF2-40B4-BE49-F238E27FC236}">
                  <a16:creationId xmlns:a16="http://schemas.microsoft.com/office/drawing/2014/main" xmlns="" id="{B8495B68-A2F5-BC4F-8F03-23D90BC4359A}"/>
                </a:ext>
              </a:extLst>
            </p:cNvPr>
            <p:cNvSpPr/>
            <p:nvPr/>
          </p:nvSpPr>
          <p:spPr>
            <a:xfrm rot="19743826">
              <a:off x="7738836" y="5806884"/>
              <a:ext cx="1775677" cy="785444"/>
            </a:xfrm>
            <a:custGeom>
              <a:avLst/>
              <a:gdLst>
                <a:gd name="connsiteX0" fmla="*/ 0 w 1519152"/>
                <a:gd name="connsiteY0" fmla="*/ 0 h 312349"/>
                <a:gd name="connsiteX1" fmla="*/ 1519152 w 1519152"/>
                <a:gd name="connsiteY1" fmla="*/ 0 h 312349"/>
                <a:gd name="connsiteX2" fmla="*/ 1519152 w 1519152"/>
                <a:gd name="connsiteY2" fmla="*/ 312349 h 312349"/>
                <a:gd name="connsiteX3" fmla="*/ 0 w 1519152"/>
                <a:gd name="connsiteY3" fmla="*/ 312349 h 312349"/>
                <a:gd name="connsiteX4" fmla="*/ 0 w 1519152"/>
                <a:gd name="connsiteY4" fmla="*/ 0 h 312349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67809 w 1586961"/>
                <a:gd name="connsiteY3" fmla="*/ 536145 h 536145"/>
                <a:gd name="connsiteX4" fmla="*/ 0 w 1586961"/>
                <a:gd name="connsiteY4" fmla="*/ 0 h 536145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40855 w 1586961"/>
                <a:gd name="connsiteY3" fmla="*/ 510597 h 536145"/>
                <a:gd name="connsiteX4" fmla="*/ 0 w 1586961"/>
                <a:gd name="connsiteY4" fmla="*/ 0 h 536145"/>
                <a:gd name="connsiteX0" fmla="*/ 0 w 1775677"/>
                <a:gd name="connsiteY0" fmla="*/ 0 h 785444"/>
                <a:gd name="connsiteX1" fmla="*/ 1586961 w 1775677"/>
                <a:gd name="connsiteY1" fmla="*/ 223796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  <a:gd name="connsiteX0" fmla="*/ 0 w 1775677"/>
                <a:gd name="connsiteY0" fmla="*/ 0 h 785444"/>
                <a:gd name="connsiteX1" fmla="*/ 1694746 w 1775677"/>
                <a:gd name="connsiteY1" fmla="*/ 255522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677" h="785444">
                  <a:moveTo>
                    <a:pt x="0" y="0"/>
                  </a:moveTo>
                  <a:lnTo>
                    <a:pt x="1694746" y="255522"/>
                  </a:lnTo>
                  <a:lnTo>
                    <a:pt x="1775677" y="785444"/>
                  </a:lnTo>
                  <a:lnTo>
                    <a:pt x="40855" y="51059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Left Arrow 14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xmlns="" id="{E973FBC7-4AE1-CC40-9A3E-378B9CF62AAE}"/>
              </a:ext>
            </a:extLst>
          </p:cNvPr>
          <p:cNvSpPr/>
          <p:nvPr/>
        </p:nvSpPr>
        <p:spPr>
          <a:xfrm flipH="1">
            <a:off x="10851808" y="5740171"/>
            <a:ext cx="1161288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Done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548DA3A-5B21-5445-B0CB-DA93FBB1F215}"/>
              </a:ext>
            </a:extLst>
          </p:cNvPr>
          <p:cNvSpPr txBox="1"/>
          <p:nvPr/>
        </p:nvSpPr>
        <p:spPr>
          <a:xfrm>
            <a:off x="4328032" y="6492240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Comic Sans MS" panose="030F0902030302020204" pitchFamily="66" charset="0"/>
              </a:rPr>
              <a:t>i</a:t>
            </a:r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2A79C54-CB8C-DF43-90D3-AB7768FDD3E6}"/>
              </a:ext>
            </a:extLst>
          </p:cNvPr>
          <p:cNvSpPr txBox="1"/>
          <p:nvPr/>
        </p:nvSpPr>
        <p:spPr>
          <a:xfrm>
            <a:off x="5494821" y="6490306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ii.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CD3DAD6-F297-2D42-A610-8508EE06FB05}"/>
              </a:ext>
            </a:extLst>
          </p:cNvPr>
          <p:cNvSpPr txBox="1"/>
          <p:nvPr/>
        </p:nvSpPr>
        <p:spPr>
          <a:xfrm>
            <a:off x="6482298" y="6492240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iii.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57D54B3-61BA-994C-9804-E45CDB0B268D}"/>
              </a:ext>
            </a:extLst>
          </p:cNvPr>
          <p:cNvSpPr txBox="1"/>
          <p:nvPr/>
        </p:nvSpPr>
        <p:spPr>
          <a:xfrm>
            <a:off x="7703971" y="6480838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iv. </a:t>
            </a:r>
          </a:p>
        </p:txBody>
      </p:sp>
      <p:sp>
        <p:nvSpPr>
          <p:cNvPr id="40" name="Action Button: Home 39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xmlns="" id="{4611B966-8831-694F-94C9-0EE49A1C99E5}"/>
              </a:ext>
            </a:extLst>
          </p:cNvPr>
          <p:cNvSpPr/>
          <p:nvPr/>
        </p:nvSpPr>
        <p:spPr>
          <a:xfrm>
            <a:off x="11423374" y="152400"/>
            <a:ext cx="560879" cy="496957"/>
          </a:xfrm>
          <a:prstGeom prst="actionButtonHome">
            <a:avLst/>
          </a:prstGeom>
          <a:solidFill>
            <a:srgbClr val="146278"/>
          </a:solidFill>
          <a:ln>
            <a:solidFill>
              <a:schemeClr val="bg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9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eft Arrow 6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xmlns="" id="{6DE0844A-FC16-5540-8400-E3A0564A73C6}"/>
              </a:ext>
            </a:extLst>
          </p:cNvPr>
          <p:cNvSpPr/>
          <p:nvPr/>
        </p:nvSpPr>
        <p:spPr>
          <a:xfrm>
            <a:off x="178904" y="5740172"/>
            <a:ext cx="1158342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Go Back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DD6AD104-8861-E849-A214-3FFA0DBA2917}"/>
              </a:ext>
            </a:extLst>
          </p:cNvPr>
          <p:cNvSpPr txBox="1"/>
          <p:nvPr/>
        </p:nvSpPr>
        <p:spPr>
          <a:xfrm>
            <a:off x="11445396" y="629470"/>
            <a:ext cx="56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mic Sans MS" panose="030F0902030302020204" pitchFamily="66" charset="0"/>
              </a:rPr>
              <a:t>Home</a:t>
            </a:r>
          </a:p>
        </p:txBody>
      </p:sp>
      <p:sp>
        <p:nvSpPr>
          <p:cNvPr id="94" name="Rectangle 6">
            <a:extLst>
              <a:ext uri="{FF2B5EF4-FFF2-40B4-BE49-F238E27FC236}">
                <a16:creationId xmlns:a16="http://schemas.microsoft.com/office/drawing/2014/main" xmlns="" id="{FFA21278-2ACE-F34C-8C91-11FF712E3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863" y="1679899"/>
            <a:ext cx="4782676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Endometriosis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This slide is from a patient suffering from endometriosis.​ It occurs when the uterine lining (endometrium) grows outside the uterus, causing inflammation.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chemeClr val="bg1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The tissue has two main components: the epithelium and the stroma (supportive tissue for the epithelium).</a:t>
            </a:r>
          </a:p>
        </p:txBody>
      </p:sp>
      <p:pic>
        <p:nvPicPr>
          <p:cNvPr id="39940" name="Picture 4" descr="Image result for endometriosis microscope">
            <a:extLst>
              <a:ext uri="{FF2B5EF4-FFF2-40B4-BE49-F238E27FC236}">
                <a16:creationId xmlns:a16="http://schemas.microsoft.com/office/drawing/2014/main" xmlns="" id="{1757CEBF-FEEE-0C46-972B-B87C8B93258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172" y="693229"/>
            <a:ext cx="4663440" cy="4663440"/>
          </a:xfrm>
          <a:prstGeom prst="ellipse">
            <a:avLst/>
          </a:prstGeom>
          <a:noFill/>
          <a:effectLst>
            <a:glow rad="647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DC7F9A8B-F097-064E-B6A1-27B1105F6E08}"/>
              </a:ext>
            </a:extLst>
          </p:cNvPr>
          <p:cNvGrpSpPr/>
          <p:nvPr/>
        </p:nvGrpSpPr>
        <p:grpSpPr>
          <a:xfrm>
            <a:off x="3804372" y="5808206"/>
            <a:ext cx="4583256" cy="856588"/>
            <a:chOff x="3678827" y="5596749"/>
            <a:chExt cx="5835686" cy="1124225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xmlns="" id="{40C28A3E-7EFD-2B43-A3A7-D51BA3870EE0}"/>
                </a:ext>
              </a:extLst>
            </p:cNvPr>
            <p:cNvGrpSpPr/>
            <p:nvPr/>
          </p:nvGrpSpPr>
          <p:grpSpPr>
            <a:xfrm>
              <a:off x="3678827" y="5596749"/>
              <a:ext cx="1775541" cy="1000011"/>
              <a:chOff x="2579554" y="2560746"/>
              <a:chExt cx="4442783" cy="2482189"/>
            </a:xfrm>
          </p:grpSpPr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xmlns="" id="{13474B73-8311-9A41-ACC5-259B11F0325F}"/>
                  </a:ext>
                </a:extLst>
              </p:cNvPr>
              <p:cNvGrpSpPr/>
              <p:nvPr/>
            </p:nvGrpSpPr>
            <p:grpSpPr>
              <a:xfrm>
                <a:off x="2579554" y="2560746"/>
                <a:ext cx="4442783" cy="2482189"/>
                <a:chOff x="2579554" y="2560746"/>
                <a:chExt cx="4442783" cy="2482189"/>
              </a:xfrm>
              <a:effectLst>
                <a:glow rad="63500">
                  <a:schemeClr val="bg1">
                    <a:alpha val="40000"/>
                  </a:schemeClr>
                </a:glow>
              </a:effectLst>
            </p:grpSpPr>
            <p:sp>
              <p:nvSpPr>
                <p:cNvPr id="171" name="Parallelogram 170">
                  <a:extLst>
                    <a:ext uri="{FF2B5EF4-FFF2-40B4-BE49-F238E27FC236}">
                      <a16:creationId xmlns:a16="http://schemas.microsoft.com/office/drawing/2014/main" xmlns="" id="{B667C39A-59E4-9647-966D-DA510FF26D00}"/>
                    </a:ext>
                  </a:extLst>
                </p:cNvPr>
                <p:cNvSpPr/>
                <p:nvPr/>
              </p:nvSpPr>
              <p:spPr>
                <a:xfrm rot="3203375">
                  <a:off x="3724746" y="1658074"/>
                  <a:ext cx="2394919" cy="4200263"/>
                </a:xfrm>
                <a:prstGeom prst="parallelogram">
                  <a:avLst>
                    <a:gd name="adj" fmla="val 46349"/>
                  </a:avLst>
                </a:prstGeom>
                <a:solidFill>
                  <a:schemeClr val="bg1">
                    <a:lumMod val="6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Parallelogram 3">
                  <a:extLst>
                    <a:ext uri="{FF2B5EF4-FFF2-40B4-BE49-F238E27FC236}">
                      <a16:creationId xmlns:a16="http://schemas.microsoft.com/office/drawing/2014/main" xmlns="" id="{C793D295-91D5-7340-86D6-F7287F837D4E}"/>
                    </a:ext>
                  </a:extLst>
                </p:cNvPr>
                <p:cNvSpPr/>
                <p:nvPr/>
              </p:nvSpPr>
              <p:spPr>
                <a:xfrm rot="4909598">
                  <a:off x="2745787" y="3497102"/>
                  <a:ext cx="1379600" cy="1712065"/>
                </a:xfrm>
                <a:custGeom>
                  <a:avLst/>
                  <a:gdLst>
                    <a:gd name="connsiteX0" fmla="*/ 0 w 2394919"/>
                    <a:gd name="connsiteY0" fmla="*/ 1063363 h 1063363"/>
                    <a:gd name="connsiteX1" fmla="*/ 492858 w 2394919"/>
                    <a:gd name="connsiteY1" fmla="*/ 0 h 1063363"/>
                    <a:gd name="connsiteX2" fmla="*/ 2394919 w 2394919"/>
                    <a:gd name="connsiteY2" fmla="*/ 0 h 1063363"/>
                    <a:gd name="connsiteX3" fmla="*/ 1902061 w 2394919"/>
                    <a:gd name="connsiteY3" fmla="*/ 1063363 h 1063363"/>
                    <a:gd name="connsiteX4" fmla="*/ 0 w 2394919"/>
                    <a:gd name="connsiteY4" fmla="*/ 1063363 h 1063363"/>
                    <a:gd name="connsiteX0" fmla="*/ 307059 w 1902061"/>
                    <a:gd name="connsiteY0" fmla="*/ 2131598 h 2131598"/>
                    <a:gd name="connsiteX1" fmla="*/ 0 w 1902061"/>
                    <a:gd name="connsiteY1" fmla="*/ 0 h 2131598"/>
                    <a:gd name="connsiteX2" fmla="*/ 1902061 w 1902061"/>
                    <a:gd name="connsiteY2" fmla="*/ 0 h 2131598"/>
                    <a:gd name="connsiteX3" fmla="*/ 1409203 w 1902061"/>
                    <a:gd name="connsiteY3" fmla="*/ 1063363 h 2131598"/>
                    <a:gd name="connsiteX4" fmla="*/ 307059 w 1902061"/>
                    <a:gd name="connsiteY4" fmla="*/ 2131598 h 2131598"/>
                    <a:gd name="connsiteX0" fmla="*/ 262762 w 1902061"/>
                    <a:gd name="connsiteY0" fmla="*/ 2021377 h 2021377"/>
                    <a:gd name="connsiteX1" fmla="*/ 0 w 1902061"/>
                    <a:gd name="connsiteY1" fmla="*/ 0 h 2021377"/>
                    <a:gd name="connsiteX2" fmla="*/ 1902061 w 1902061"/>
                    <a:gd name="connsiteY2" fmla="*/ 0 h 2021377"/>
                    <a:gd name="connsiteX3" fmla="*/ 1409203 w 1902061"/>
                    <a:gd name="connsiteY3" fmla="*/ 1063363 h 2021377"/>
                    <a:gd name="connsiteX4" fmla="*/ 262762 w 1902061"/>
                    <a:gd name="connsiteY4" fmla="*/ 2021377 h 2021377"/>
                    <a:gd name="connsiteX0" fmla="*/ 303108 w 1942407"/>
                    <a:gd name="connsiteY0" fmla="*/ 2021377 h 2021377"/>
                    <a:gd name="connsiteX1" fmla="*/ 0 w 1942407"/>
                    <a:gd name="connsiteY1" fmla="*/ 737604 h 2021377"/>
                    <a:gd name="connsiteX2" fmla="*/ 1942407 w 1942407"/>
                    <a:gd name="connsiteY2" fmla="*/ 0 h 2021377"/>
                    <a:gd name="connsiteX3" fmla="*/ 1449549 w 1942407"/>
                    <a:gd name="connsiteY3" fmla="*/ 1063363 h 2021377"/>
                    <a:gd name="connsiteX4" fmla="*/ 303108 w 1942407"/>
                    <a:gd name="connsiteY4" fmla="*/ 2021377 h 2021377"/>
                    <a:gd name="connsiteX0" fmla="*/ 303108 w 1449549"/>
                    <a:gd name="connsiteY0" fmla="*/ 1712065 h 1712065"/>
                    <a:gd name="connsiteX1" fmla="*/ 0 w 1449549"/>
                    <a:gd name="connsiteY1" fmla="*/ 428292 h 1712065"/>
                    <a:gd name="connsiteX2" fmla="*/ 1165514 w 1449549"/>
                    <a:gd name="connsiteY2" fmla="*/ 0 h 1712065"/>
                    <a:gd name="connsiteX3" fmla="*/ 1449549 w 1449549"/>
                    <a:gd name="connsiteY3" fmla="*/ 754051 h 1712065"/>
                    <a:gd name="connsiteX4" fmla="*/ 303108 w 1449549"/>
                    <a:gd name="connsiteY4" fmla="*/ 1712065 h 1712065"/>
                    <a:gd name="connsiteX0" fmla="*/ 303108 w 1420203"/>
                    <a:gd name="connsiteY0" fmla="*/ 1712065 h 1712065"/>
                    <a:gd name="connsiteX1" fmla="*/ 0 w 1420203"/>
                    <a:gd name="connsiteY1" fmla="*/ 428292 h 1712065"/>
                    <a:gd name="connsiteX2" fmla="*/ 1165514 w 1420203"/>
                    <a:gd name="connsiteY2" fmla="*/ 0 h 1712065"/>
                    <a:gd name="connsiteX3" fmla="*/ 1420203 w 1420203"/>
                    <a:gd name="connsiteY3" fmla="*/ 1110604 h 1712065"/>
                    <a:gd name="connsiteX4" fmla="*/ 303108 w 1420203"/>
                    <a:gd name="connsiteY4" fmla="*/ 1712065 h 1712065"/>
                    <a:gd name="connsiteX0" fmla="*/ 307752 w 1424847"/>
                    <a:gd name="connsiteY0" fmla="*/ 1712065 h 1712065"/>
                    <a:gd name="connsiteX1" fmla="*/ 0 w 1424847"/>
                    <a:gd name="connsiteY1" fmla="*/ 498685 h 1712065"/>
                    <a:gd name="connsiteX2" fmla="*/ 1170158 w 1424847"/>
                    <a:gd name="connsiteY2" fmla="*/ 0 h 1712065"/>
                    <a:gd name="connsiteX3" fmla="*/ 1424847 w 1424847"/>
                    <a:gd name="connsiteY3" fmla="*/ 1110604 h 1712065"/>
                    <a:gd name="connsiteX4" fmla="*/ 307752 w 1424847"/>
                    <a:gd name="connsiteY4" fmla="*/ 1712065 h 1712065"/>
                    <a:gd name="connsiteX0" fmla="*/ 262505 w 1379600"/>
                    <a:gd name="connsiteY0" fmla="*/ 1712065 h 1712065"/>
                    <a:gd name="connsiteX1" fmla="*/ 0 w 1379600"/>
                    <a:gd name="connsiteY1" fmla="*/ 619277 h 1712065"/>
                    <a:gd name="connsiteX2" fmla="*/ 1124911 w 1379600"/>
                    <a:gd name="connsiteY2" fmla="*/ 0 h 1712065"/>
                    <a:gd name="connsiteX3" fmla="*/ 1379600 w 1379600"/>
                    <a:gd name="connsiteY3" fmla="*/ 1110604 h 1712065"/>
                    <a:gd name="connsiteX4" fmla="*/ 262505 w 1379600"/>
                    <a:gd name="connsiteY4" fmla="*/ 1712065 h 171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9600" h="1712065">
                      <a:moveTo>
                        <a:pt x="262505" y="1712065"/>
                      </a:moveTo>
                      <a:lnTo>
                        <a:pt x="0" y="619277"/>
                      </a:lnTo>
                      <a:lnTo>
                        <a:pt x="1124911" y="0"/>
                      </a:lnTo>
                      <a:lnTo>
                        <a:pt x="1379600" y="1110604"/>
                      </a:lnTo>
                      <a:lnTo>
                        <a:pt x="262505" y="171206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0" name="Cloud 169">
                <a:extLst>
                  <a:ext uri="{FF2B5EF4-FFF2-40B4-BE49-F238E27FC236}">
                    <a16:creationId xmlns:a16="http://schemas.microsoft.com/office/drawing/2014/main" xmlns="" id="{01A97FA8-6EEE-C04E-8E96-BECDC0DDE016}"/>
                  </a:ext>
                </a:extLst>
              </p:cNvPr>
              <p:cNvSpPr/>
              <p:nvPr/>
            </p:nvSpPr>
            <p:spPr>
              <a:xfrm>
                <a:off x="4719672" y="3101577"/>
                <a:ext cx="1376328" cy="894126"/>
              </a:xfrm>
              <a:prstGeom prst="cloud">
                <a:avLst/>
              </a:prstGeom>
              <a:solidFill>
                <a:srgbClr val="146278"/>
              </a:solidFill>
              <a:ln>
                <a:solidFill>
                  <a:srgbClr val="1462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xmlns="" id="{16E2951E-ACE2-974D-8C4A-345069A77DE3}"/>
                </a:ext>
              </a:extLst>
            </p:cNvPr>
            <p:cNvGrpSpPr/>
            <p:nvPr/>
          </p:nvGrpSpPr>
          <p:grpSpPr>
            <a:xfrm>
              <a:off x="4976836" y="5668460"/>
              <a:ext cx="1775541" cy="1000011"/>
              <a:chOff x="2579554" y="2560746"/>
              <a:chExt cx="4442783" cy="2482189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xmlns="" id="{9A0AEA5A-F3A2-3744-A1E4-3A76BF0065AB}"/>
                  </a:ext>
                </a:extLst>
              </p:cNvPr>
              <p:cNvGrpSpPr/>
              <p:nvPr/>
            </p:nvGrpSpPr>
            <p:grpSpPr>
              <a:xfrm>
                <a:off x="2579554" y="2560746"/>
                <a:ext cx="4442783" cy="2482189"/>
                <a:chOff x="2579554" y="2560746"/>
                <a:chExt cx="4442783" cy="2482189"/>
              </a:xfrm>
              <a:effectLst>
                <a:glow rad="63500">
                  <a:schemeClr val="bg1">
                    <a:alpha val="40000"/>
                  </a:schemeClr>
                </a:glow>
              </a:effectLst>
            </p:grpSpPr>
            <p:sp>
              <p:nvSpPr>
                <p:cNvPr id="167" name="Parallelogram 166">
                  <a:extLst>
                    <a:ext uri="{FF2B5EF4-FFF2-40B4-BE49-F238E27FC236}">
                      <a16:creationId xmlns:a16="http://schemas.microsoft.com/office/drawing/2014/main" xmlns="" id="{0B9E4212-4EA5-1946-8F79-31AB4220AF94}"/>
                    </a:ext>
                  </a:extLst>
                </p:cNvPr>
                <p:cNvSpPr/>
                <p:nvPr/>
              </p:nvSpPr>
              <p:spPr>
                <a:xfrm rot="3203375">
                  <a:off x="3724746" y="1658074"/>
                  <a:ext cx="2394919" cy="4200263"/>
                </a:xfrm>
                <a:prstGeom prst="parallelogram">
                  <a:avLst>
                    <a:gd name="adj" fmla="val 46349"/>
                  </a:avLst>
                </a:prstGeom>
                <a:solidFill>
                  <a:schemeClr val="bg1">
                    <a:lumMod val="6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Parallelogram 3">
                  <a:extLst>
                    <a:ext uri="{FF2B5EF4-FFF2-40B4-BE49-F238E27FC236}">
                      <a16:creationId xmlns:a16="http://schemas.microsoft.com/office/drawing/2014/main" xmlns="" id="{16FFA5A3-BB64-E44D-B768-EE4418BED651}"/>
                    </a:ext>
                  </a:extLst>
                </p:cNvPr>
                <p:cNvSpPr/>
                <p:nvPr/>
              </p:nvSpPr>
              <p:spPr>
                <a:xfrm rot="4909598">
                  <a:off x="2745787" y="3497102"/>
                  <a:ext cx="1379600" cy="1712065"/>
                </a:xfrm>
                <a:custGeom>
                  <a:avLst/>
                  <a:gdLst>
                    <a:gd name="connsiteX0" fmla="*/ 0 w 2394919"/>
                    <a:gd name="connsiteY0" fmla="*/ 1063363 h 1063363"/>
                    <a:gd name="connsiteX1" fmla="*/ 492858 w 2394919"/>
                    <a:gd name="connsiteY1" fmla="*/ 0 h 1063363"/>
                    <a:gd name="connsiteX2" fmla="*/ 2394919 w 2394919"/>
                    <a:gd name="connsiteY2" fmla="*/ 0 h 1063363"/>
                    <a:gd name="connsiteX3" fmla="*/ 1902061 w 2394919"/>
                    <a:gd name="connsiteY3" fmla="*/ 1063363 h 1063363"/>
                    <a:gd name="connsiteX4" fmla="*/ 0 w 2394919"/>
                    <a:gd name="connsiteY4" fmla="*/ 1063363 h 1063363"/>
                    <a:gd name="connsiteX0" fmla="*/ 307059 w 1902061"/>
                    <a:gd name="connsiteY0" fmla="*/ 2131598 h 2131598"/>
                    <a:gd name="connsiteX1" fmla="*/ 0 w 1902061"/>
                    <a:gd name="connsiteY1" fmla="*/ 0 h 2131598"/>
                    <a:gd name="connsiteX2" fmla="*/ 1902061 w 1902061"/>
                    <a:gd name="connsiteY2" fmla="*/ 0 h 2131598"/>
                    <a:gd name="connsiteX3" fmla="*/ 1409203 w 1902061"/>
                    <a:gd name="connsiteY3" fmla="*/ 1063363 h 2131598"/>
                    <a:gd name="connsiteX4" fmla="*/ 307059 w 1902061"/>
                    <a:gd name="connsiteY4" fmla="*/ 2131598 h 2131598"/>
                    <a:gd name="connsiteX0" fmla="*/ 262762 w 1902061"/>
                    <a:gd name="connsiteY0" fmla="*/ 2021377 h 2021377"/>
                    <a:gd name="connsiteX1" fmla="*/ 0 w 1902061"/>
                    <a:gd name="connsiteY1" fmla="*/ 0 h 2021377"/>
                    <a:gd name="connsiteX2" fmla="*/ 1902061 w 1902061"/>
                    <a:gd name="connsiteY2" fmla="*/ 0 h 2021377"/>
                    <a:gd name="connsiteX3" fmla="*/ 1409203 w 1902061"/>
                    <a:gd name="connsiteY3" fmla="*/ 1063363 h 2021377"/>
                    <a:gd name="connsiteX4" fmla="*/ 262762 w 1902061"/>
                    <a:gd name="connsiteY4" fmla="*/ 2021377 h 2021377"/>
                    <a:gd name="connsiteX0" fmla="*/ 303108 w 1942407"/>
                    <a:gd name="connsiteY0" fmla="*/ 2021377 h 2021377"/>
                    <a:gd name="connsiteX1" fmla="*/ 0 w 1942407"/>
                    <a:gd name="connsiteY1" fmla="*/ 737604 h 2021377"/>
                    <a:gd name="connsiteX2" fmla="*/ 1942407 w 1942407"/>
                    <a:gd name="connsiteY2" fmla="*/ 0 h 2021377"/>
                    <a:gd name="connsiteX3" fmla="*/ 1449549 w 1942407"/>
                    <a:gd name="connsiteY3" fmla="*/ 1063363 h 2021377"/>
                    <a:gd name="connsiteX4" fmla="*/ 303108 w 1942407"/>
                    <a:gd name="connsiteY4" fmla="*/ 2021377 h 2021377"/>
                    <a:gd name="connsiteX0" fmla="*/ 303108 w 1449549"/>
                    <a:gd name="connsiteY0" fmla="*/ 1712065 h 1712065"/>
                    <a:gd name="connsiteX1" fmla="*/ 0 w 1449549"/>
                    <a:gd name="connsiteY1" fmla="*/ 428292 h 1712065"/>
                    <a:gd name="connsiteX2" fmla="*/ 1165514 w 1449549"/>
                    <a:gd name="connsiteY2" fmla="*/ 0 h 1712065"/>
                    <a:gd name="connsiteX3" fmla="*/ 1449549 w 1449549"/>
                    <a:gd name="connsiteY3" fmla="*/ 754051 h 1712065"/>
                    <a:gd name="connsiteX4" fmla="*/ 303108 w 1449549"/>
                    <a:gd name="connsiteY4" fmla="*/ 1712065 h 1712065"/>
                    <a:gd name="connsiteX0" fmla="*/ 303108 w 1420203"/>
                    <a:gd name="connsiteY0" fmla="*/ 1712065 h 1712065"/>
                    <a:gd name="connsiteX1" fmla="*/ 0 w 1420203"/>
                    <a:gd name="connsiteY1" fmla="*/ 428292 h 1712065"/>
                    <a:gd name="connsiteX2" fmla="*/ 1165514 w 1420203"/>
                    <a:gd name="connsiteY2" fmla="*/ 0 h 1712065"/>
                    <a:gd name="connsiteX3" fmla="*/ 1420203 w 1420203"/>
                    <a:gd name="connsiteY3" fmla="*/ 1110604 h 1712065"/>
                    <a:gd name="connsiteX4" fmla="*/ 303108 w 1420203"/>
                    <a:gd name="connsiteY4" fmla="*/ 1712065 h 1712065"/>
                    <a:gd name="connsiteX0" fmla="*/ 307752 w 1424847"/>
                    <a:gd name="connsiteY0" fmla="*/ 1712065 h 1712065"/>
                    <a:gd name="connsiteX1" fmla="*/ 0 w 1424847"/>
                    <a:gd name="connsiteY1" fmla="*/ 498685 h 1712065"/>
                    <a:gd name="connsiteX2" fmla="*/ 1170158 w 1424847"/>
                    <a:gd name="connsiteY2" fmla="*/ 0 h 1712065"/>
                    <a:gd name="connsiteX3" fmla="*/ 1424847 w 1424847"/>
                    <a:gd name="connsiteY3" fmla="*/ 1110604 h 1712065"/>
                    <a:gd name="connsiteX4" fmla="*/ 307752 w 1424847"/>
                    <a:gd name="connsiteY4" fmla="*/ 1712065 h 1712065"/>
                    <a:gd name="connsiteX0" fmla="*/ 262505 w 1379600"/>
                    <a:gd name="connsiteY0" fmla="*/ 1712065 h 1712065"/>
                    <a:gd name="connsiteX1" fmla="*/ 0 w 1379600"/>
                    <a:gd name="connsiteY1" fmla="*/ 619277 h 1712065"/>
                    <a:gd name="connsiteX2" fmla="*/ 1124911 w 1379600"/>
                    <a:gd name="connsiteY2" fmla="*/ 0 h 1712065"/>
                    <a:gd name="connsiteX3" fmla="*/ 1379600 w 1379600"/>
                    <a:gd name="connsiteY3" fmla="*/ 1110604 h 1712065"/>
                    <a:gd name="connsiteX4" fmla="*/ 262505 w 1379600"/>
                    <a:gd name="connsiteY4" fmla="*/ 1712065 h 171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9600" h="1712065">
                      <a:moveTo>
                        <a:pt x="262505" y="1712065"/>
                      </a:moveTo>
                      <a:lnTo>
                        <a:pt x="0" y="619277"/>
                      </a:lnTo>
                      <a:lnTo>
                        <a:pt x="1124911" y="0"/>
                      </a:lnTo>
                      <a:lnTo>
                        <a:pt x="1379600" y="1110604"/>
                      </a:lnTo>
                      <a:lnTo>
                        <a:pt x="262505" y="171206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6" name="Cloud 165">
                <a:extLst>
                  <a:ext uri="{FF2B5EF4-FFF2-40B4-BE49-F238E27FC236}">
                    <a16:creationId xmlns:a16="http://schemas.microsoft.com/office/drawing/2014/main" xmlns="" id="{190EAC22-A415-DF45-AC70-7D52D9BA9DA8}"/>
                  </a:ext>
                </a:extLst>
              </p:cNvPr>
              <p:cNvSpPr/>
              <p:nvPr/>
            </p:nvSpPr>
            <p:spPr>
              <a:xfrm>
                <a:off x="4719672" y="3101577"/>
                <a:ext cx="1376328" cy="894126"/>
              </a:xfrm>
              <a:prstGeom prst="cloud">
                <a:avLst/>
              </a:prstGeom>
              <a:solidFill>
                <a:srgbClr val="621760"/>
              </a:solidFill>
              <a:ln>
                <a:solidFill>
                  <a:srgbClr val="621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xmlns="" id="{D034CEC1-96A1-5C4D-BBA4-390C34EBD8A6}"/>
                </a:ext>
              </a:extLst>
            </p:cNvPr>
            <p:cNvGrpSpPr/>
            <p:nvPr/>
          </p:nvGrpSpPr>
          <p:grpSpPr>
            <a:xfrm>
              <a:off x="6361020" y="5646616"/>
              <a:ext cx="1775541" cy="1000011"/>
              <a:chOff x="2579554" y="2560746"/>
              <a:chExt cx="4442783" cy="2482189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xmlns="" id="{912E30FC-BD2A-1940-91F1-EB51A031DC40}"/>
                  </a:ext>
                </a:extLst>
              </p:cNvPr>
              <p:cNvGrpSpPr/>
              <p:nvPr/>
            </p:nvGrpSpPr>
            <p:grpSpPr>
              <a:xfrm>
                <a:off x="2579554" y="2560746"/>
                <a:ext cx="4442783" cy="2482189"/>
                <a:chOff x="2579554" y="2560746"/>
                <a:chExt cx="4442783" cy="2482189"/>
              </a:xfrm>
              <a:effectLst>
                <a:glow rad="63500">
                  <a:schemeClr val="bg1">
                    <a:alpha val="40000"/>
                  </a:schemeClr>
                </a:glow>
              </a:effectLst>
            </p:grpSpPr>
            <p:sp>
              <p:nvSpPr>
                <p:cNvPr id="163" name="Parallelogram 162">
                  <a:extLst>
                    <a:ext uri="{FF2B5EF4-FFF2-40B4-BE49-F238E27FC236}">
                      <a16:creationId xmlns:a16="http://schemas.microsoft.com/office/drawing/2014/main" xmlns="" id="{0C4CF5CA-BBD5-BB48-A9D9-81B3F3E80B1B}"/>
                    </a:ext>
                  </a:extLst>
                </p:cNvPr>
                <p:cNvSpPr/>
                <p:nvPr/>
              </p:nvSpPr>
              <p:spPr>
                <a:xfrm rot="3203375">
                  <a:off x="3724746" y="1658074"/>
                  <a:ext cx="2394919" cy="4200263"/>
                </a:xfrm>
                <a:prstGeom prst="parallelogram">
                  <a:avLst>
                    <a:gd name="adj" fmla="val 46349"/>
                  </a:avLst>
                </a:prstGeom>
                <a:solidFill>
                  <a:schemeClr val="bg1">
                    <a:lumMod val="6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Parallelogram 3">
                  <a:extLst>
                    <a:ext uri="{FF2B5EF4-FFF2-40B4-BE49-F238E27FC236}">
                      <a16:creationId xmlns:a16="http://schemas.microsoft.com/office/drawing/2014/main" xmlns="" id="{2F34C6D6-C316-0A4B-B709-B09ED751EA7D}"/>
                    </a:ext>
                  </a:extLst>
                </p:cNvPr>
                <p:cNvSpPr/>
                <p:nvPr/>
              </p:nvSpPr>
              <p:spPr>
                <a:xfrm rot="4909598">
                  <a:off x="2745787" y="3497102"/>
                  <a:ext cx="1379600" cy="1712065"/>
                </a:xfrm>
                <a:custGeom>
                  <a:avLst/>
                  <a:gdLst>
                    <a:gd name="connsiteX0" fmla="*/ 0 w 2394919"/>
                    <a:gd name="connsiteY0" fmla="*/ 1063363 h 1063363"/>
                    <a:gd name="connsiteX1" fmla="*/ 492858 w 2394919"/>
                    <a:gd name="connsiteY1" fmla="*/ 0 h 1063363"/>
                    <a:gd name="connsiteX2" fmla="*/ 2394919 w 2394919"/>
                    <a:gd name="connsiteY2" fmla="*/ 0 h 1063363"/>
                    <a:gd name="connsiteX3" fmla="*/ 1902061 w 2394919"/>
                    <a:gd name="connsiteY3" fmla="*/ 1063363 h 1063363"/>
                    <a:gd name="connsiteX4" fmla="*/ 0 w 2394919"/>
                    <a:gd name="connsiteY4" fmla="*/ 1063363 h 1063363"/>
                    <a:gd name="connsiteX0" fmla="*/ 307059 w 1902061"/>
                    <a:gd name="connsiteY0" fmla="*/ 2131598 h 2131598"/>
                    <a:gd name="connsiteX1" fmla="*/ 0 w 1902061"/>
                    <a:gd name="connsiteY1" fmla="*/ 0 h 2131598"/>
                    <a:gd name="connsiteX2" fmla="*/ 1902061 w 1902061"/>
                    <a:gd name="connsiteY2" fmla="*/ 0 h 2131598"/>
                    <a:gd name="connsiteX3" fmla="*/ 1409203 w 1902061"/>
                    <a:gd name="connsiteY3" fmla="*/ 1063363 h 2131598"/>
                    <a:gd name="connsiteX4" fmla="*/ 307059 w 1902061"/>
                    <a:gd name="connsiteY4" fmla="*/ 2131598 h 2131598"/>
                    <a:gd name="connsiteX0" fmla="*/ 262762 w 1902061"/>
                    <a:gd name="connsiteY0" fmla="*/ 2021377 h 2021377"/>
                    <a:gd name="connsiteX1" fmla="*/ 0 w 1902061"/>
                    <a:gd name="connsiteY1" fmla="*/ 0 h 2021377"/>
                    <a:gd name="connsiteX2" fmla="*/ 1902061 w 1902061"/>
                    <a:gd name="connsiteY2" fmla="*/ 0 h 2021377"/>
                    <a:gd name="connsiteX3" fmla="*/ 1409203 w 1902061"/>
                    <a:gd name="connsiteY3" fmla="*/ 1063363 h 2021377"/>
                    <a:gd name="connsiteX4" fmla="*/ 262762 w 1902061"/>
                    <a:gd name="connsiteY4" fmla="*/ 2021377 h 2021377"/>
                    <a:gd name="connsiteX0" fmla="*/ 303108 w 1942407"/>
                    <a:gd name="connsiteY0" fmla="*/ 2021377 h 2021377"/>
                    <a:gd name="connsiteX1" fmla="*/ 0 w 1942407"/>
                    <a:gd name="connsiteY1" fmla="*/ 737604 h 2021377"/>
                    <a:gd name="connsiteX2" fmla="*/ 1942407 w 1942407"/>
                    <a:gd name="connsiteY2" fmla="*/ 0 h 2021377"/>
                    <a:gd name="connsiteX3" fmla="*/ 1449549 w 1942407"/>
                    <a:gd name="connsiteY3" fmla="*/ 1063363 h 2021377"/>
                    <a:gd name="connsiteX4" fmla="*/ 303108 w 1942407"/>
                    <a:gd name="connsiteY4" fmla="*/ 2021377 h 2021377"/>
                    <a:gd name="connsiteX0" fmla="*/ 303108 w 1449549"/>
                    <a:gd name="connsiteY0" fmla="*/ 1712065 h 1712065"/>
                    <a:gd name="connsiteX1" fmla="*/ 0 w 1449549"/>
                    <a:gd name="connsiteY1" fmla="*/ 428292 h 1712065"/>
                    <a:gd name="connsiteX2" fmla="*/ 1165514 w 1449549"/>
                    <a:gd name="connsiteY2" fmla="*/ 0 h 1712065"/>
                    <a:gd name="connsiteX3" fmla="*/ 1449549 w 1449549"/>
                    <a:gd name="connsiteY3" fmla="*/ 754051 h 1712065"/>
                    <a:gd name="connsiteX4" fmla="*/ 303108 w 1449549"/>
                    <a:gd name="connsiteY4" fmla="*/ 1712065 h 1712065"/>
                    <a:gd name="connsiteX0" fmla="*/ 303108 w 1420203"/>
                    <a:gd name="connsiteY0" fmla="*/ 1712065 h 1712065"/>
                    <a:gd name="connsiteX1" fmla="*/ 0 w 1420203"/>
                    <a:gd name="connsiteY1" fmla="*/ 428292 h 1712065"/>
                    <a:gd name="connsiteX2" fmla="*/ 1165514 w 1420203"/>
                    <a:gd name="connsiteY2" fmla="*/ 0 h 1712065"/>
                    <a:gd name="connsiteX3" fmla="*/ 1420203 w 1420203"/>
                    <a:gd name="connsiteY3" fmla="*/ 1110604 h 1712065"/>
                    <a:gd name="connsiteX4" fmla="*/ 303108 w 1420203"/>
                    <a:gd name="connsiteY4" fmla="*/ 1712065 h 1712065"/>
                    <a:gd name="connsiteX0" fmla="*/ 307752 w 1424847"/>
                    <a:gd name="connsiteY0" fmla="*/ 1712065 h 1712065"/>
                    <a:gd name="connsiteX1" fmla="*/ 0 w 1424847"/>
                    <a:gd name="connsiteY1" fmla="*/ 498685 h 1712065"/>
                    <a:gd name="connsiteX2" fmla="*/ 1170158 w 1424847"/>
                    <a:gd name="connsiteY2" fmla="*/ 0 h 1712065"/>
                    <a:gd name="connsiteX3" fmla="*/ 1424847 w 1424847"/>
                    <a:gd name="connsiteY3" fmla="*/ 1110604 h 1712065"/>
                    <a:gd name="connsiteX4" fmla="*/ 307752 w 1424847"/>
                    <a:gd name="connsiteY4" fmla="*/ 1712065 h 1712065"/>
                    <a:gd name="connsiteX0" fmla="*/ 262505 w 1379600"/>
                    <a:gd name="connsiteY0" fmla="*/ 1712065 h 1712065"/>
                    <a:gd name="connsiteX1" fmla="*/ 0 w 1379600"/>
                    <a:gd name="connsiteY1" fmla="*/ 619277 h 1712065"/>
                    <a:gd name="connsiteX2" fmla="*/ 1124911 w 1379600"/>
                    <a:gd name="connsiteY2" fmla="*/ 0 h 1712065"/>
                    <a:gd name="connsiteX3" fmla="*/ 1379600 w 1379600"/>
                    <a:gd name="connsiteY3" fmla="*/ 1110604 h 1712065"/>
                    <a:gd name="connsiteX4" fmla="*/ 262505 w 1379600"/>
                    <a:gd name="connsiteY4" fmla="*/ 1712065 h 171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9600" h="1712065">
                      <a:moveTo>
                        <a:pt x="262505" y="1712065"/>
                      </a:moveTo>
                      <a:lnTo>
                        <a:pt x="0" y="619277"/>
                      </a:lnTo>
                      <a:lnTo>
                        <a:pt x="1124911" y="0"/>
                      </a:lnTo>
                      <a:lnTo>
                        <a:pt x="1379600" y="1110604"/>
                      </a:lnTo>
                      <a:lnTo>
                        <a:pt x="262505" y="171206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2" name="Cloud 161">
                <a:extLst>
                  <a:ext uri="{FF2B5EF4-FFF2-40B4-BE49-F238E27FC236}">
                    <a16:creationId xmlns:a16="http://schemas.microsoft.com/office/drawing/2014/main" xmlns="" id="{A2A37CDE-F45B-514D-937F-A51A7370A776}"/>
                  </a:ext>
                </a:extLst>
              </p:cNvPr>
              <p:cNvSpPr/>
              <p:nvPr/>
            </p:nvSpPr>
            <p:spPr>
              <a:xfrm>
                <a:off x="4719672" y="3101577"/>
                <a:ext cx="1376328" cy="894126"/>
              </a:xfrm>
              <a:prstGeom prst="cloud">
                <a:avLst/>
              </a:prstGeom>
              <a:solidFill>
                <a:srgbClr val="548234"/>
              </a:solidFill>
              <a:ln>
                <a:solidFill>
                  <a:srgbClr val="5482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xmlns="" id="{1C9A07FD-AE61-5F40-94C7-0220F0B6F3F2}"/>
                </a:ext>
              </a:extLst>
            </p:cNvPr>
            <p:cNvGrpSpPr/>
            <p:nvPr/>
          </p:nvGrpSpPr>
          <p:grpSpPr>
            <a:xfrm>
              <a:off x="7681602" y="5720963"/>
              <a:ext cx="1775541" cy="1000011"/>
              <a:chOff x="2579554" y="2560746"/>
              <a:chExt cx="4442783" cy="2482189"/>
            </a:xfrm>
          </p:grpSpPr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xmlns="" id="{4EF38AF5-D5D3-D546-982D-717C31329C69}"/>
                  </a:ext>
                </a:extLst>
              </p:cNvPr>
              <p:cNvGrpSpPr/>
              <p:nvPr/>
            </p:nvGrpSpPr>
            <p:grpSpPr>
              <a:xfrm>
                <a:off x="2579554" y="2560746"/>
                <a:ext cx="4442783" cy="2482189"/>
                <a:chOff x="2579554" y="2560746"/>
                <a:chExt cx="4442783" cy="2482189"/>
              </a:xfrm>
              <a:effectLst>
                <a:glow rad="63500">
                  <a:schemeClr val="bg1">
                    <a:alpha val="40000"/>
                  </a:schemeClr>
                </a:glow>
              </a:effectLst>
            </p:grpSpPr>
            <p:sp>
              <p:nvSpPr>
                <p:cNvPr id="159" name="Parallelogram 158">
                  <a:extLst>
                    <a:ext uri="{FF2B5EF4-FFF2-40B4-BE49-F238E27FC236}">
                      <a16:creationId xmlns:a16="http://schemas.microsoft.com/office/drawing/2014/main" xmlns="" id="{089C265F-3EDC-C148-A9EA-FB8DCB8664BA}"/>
                    </a:ext>
                  </a:extLst>
                </p:cNvPr>
                <p:cNvSpPr/>
                <p:nvPr/>
              </p:nvSpPr>
              <p:spPr>
                <a:xfrm rot="3203375">
                  <a:off x="3724746" y="1658074"/>
                  <a:ext cx="2394919" cy="4200263"/>
                </a:xfrm>
                <a:prstGeom prst="parallelogram">
                  <a:avLst>
                    <a:gd name="adj" fmla="val 46349"/>
                  </a:avLst>
                </a:prstGeom>
                <a:solidFill>
                  <a:schemeClr val="bg1">
                    <a:lumMod val="6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Parallelogram 3">
                  <a:extLst>
                    <a:ext uri="{FF2B5EF4-FFF2-40B4-BE49-F238E27FC236}">
                      <a16:creationId xmlns:a16="http://schemas.microsoft.com/office/drawing/2014/main" xmlns="" id="{FA733EAE-6AE5-F84D-AB8C-00FD6A62C258}"/>
                    </a:ext>
                  </a:extLst>
                </p:cNvPr>
                <p:cNvSpPr/>
                <p:nvPr/>
              </p:nvSpPr>
              <p:spPr>
                <a:xfrm rot="4909598">
                  <a:off x="2745787" y="3497102"/>
                  <a:ext cx="1379600" cy="1712065"/>
                </a:xfrm>
                <a:custGeom>
                  <a:avLst/>
                  <a:gdLst>
                    <a:gd name="connsiteX0" fmla="*/ 0 w 2394919"/>
                    <a:gd name="connsiteY0" fmla="*/ 1063363 h 1063363"/>
                    <a:gd name="connsiteX1" fmla="*/ 492858 w 2394919"/>
                    <a:gd name="connsiteY1" fmla="*/ 0 h 1063363"/>
                    <a:gd name="connsiteX2" fmla="*/ 2394919 w 2394919"/>
                    <a:gd name="connsiteY2" fmla="*/ 0 h 1063363"/>
                    <a:gd name="connsiteX3" fmla="*/ 1902061 w 2394919"/>
                    <a:gd name="connsiteY3" fmla="*/ 1063363 h 1063363"/>
                    <a:gd name="connsiteX4" fmla="*/ 0 w 2394919"/>
                    <a:gd name="connsiteY4" fmla="*/ 1063363 h 1063363"/>
                    <a:gd name="connsiteX0" fmla="*/ 307059 w 1902061"/>
                    <a:gd name="connsiteY0" fmla="*/ 2131598 h 2131598"/>
                    <a:gd name="connsiteX1" fmla="*/ 0 w 1902061"/>
                    <a:gd name="connsiteY1" fmla="*/ 0 h 2131598"/>
                    <a:gd name="connsiteX2" fmla="*/ 1902061 w 1902061"/>
                    <a:gd name="connsiteY2" fmla="*/ 0 h 2131598"/>
                    <a:gd name="connsiteX3" fmla="*/ 1409203 w 1902061"/>
                    <a:gd name="connsiteY3" fmla="*/ 1063363 h 2131598"/>
                    <a:gd name="connsiteX4" fmla="*/ 307059 w 1902061"/>
                    <a:gd name="connsiteY4" fmla="*/ 2131598 h 2131598"/>
                    <a:gd name="connsiteX0" fmla="*/ 262762 w 1902061"/>
                    <a:gd name="connsiteY0" fmla="*/ 2021377 h 2021377"/>
                    <a:gd name="connsiteX1" fmla="*/ 0 w 1902061"/>
                    <a:gd name="connsiteY1" fmla="*/ 0 h 2021377"/>
                    <a:gd name="connsiteX2" fmla="*/ 1902061 w 1902061"/>
                    <a:gd name="connsiteY2" fmla="*/ 0 h 2021377"/>
                    <a:gd name="connsiteX3" fmla="*/ 1409203 w 1902061"/>
                    <a:gd name="connsiteY3" fmla="*/ 1063363 h 2021377"/>
                    <a:gd name="connsiteX4" fmla="*/ 262762 w 1902061"/>
                    <a:gd name="connsiteY4" fmla="*/ 2021377 h 2021377"/>
                    <a:gd name="connsiteX0" fmla="*/ 303108 w 1942407"/>
                    <a:gd name="connsiteY0" fmla="*/ 2021377 h 2021377"/>
                    <a:gd name="connsiteX1" fmla="*/ 0 w 1942407"/>
                    <a:gd name="connsiteY1" fmla="*/ 737604 h 2021377"/>
                    <a:gd name="connsiteX2" fmla="*/ 1942407 w 1942407"/>
                    <a:gd name="connsiteY2" fmla="*/ 0 h 2021377"/>
                    <a:gd name="connsiteX3" fmla="*/ 1449549 w 1942407"/>
                    <a:gd name="connsiteY3" fmla="*/ 1063363 h 2021377"/>
                    <a:gd name="connsiteX4" fmla="*/ 303108 w 1942407"/>
                    <a:gd name="connsiteY4" fmla="*/ 2021377 h 2021377"/>
                    <a:gd name="connsiteX0" fmla="*/ 303108 w 1449549"/>
                    <a:gd name="connsiteY0" fmla="*/ 1712065 h 1712065"/>
                    <a:gd name="connsiteX1" fmla="*/ 0 w 1449549"/>
                    <a:gd name="connsiteY1" fmla="*/ 428292 h 1712065"/>
                    <a:gd name="connsiteX2" fmla="*/ 1165514 w 1449549"/>
                    <a:gd name="connsiteY2" fmla="*/ 0 h 1712065"/>
                    <a:gd name="connsiteX3" fmla="*/ 1449549 w 1449549"/>
                    <a:gd name="connsiteY3" fmla="*/ 754051 h 1712065"/>
                    <a:gd name="connsiteX4" fmla="*/ 303108 w 1449549"/>
                    <a:gd name="connsiteY4" fmla="*/ 1712065 h 1712065"/>
                    <a:gd name="connsiteX0" fmla="*/ 303108 w 1420203"/>
                    <a:gd name="connsiteY0" fmla="*/ 1712065 h 1712065"/>
                    <a:gd name="connsiteX1" fmla="*/ 0 w 1420203"/>
                    <a:gd name="connsiteY1" fmla="*/ 428292 h 1712065"/>
                    <a:gd name="connsiteX2" fmla="*/ 1165514 w 1420203"/>
                    <a:gd name="connsiteY2" fmla="*/ 0 h 1712065"/>
                    <a:gd name="connsiteX3" fmla="*/ 1420203 w 1420203"/>
                    <a:gd name="connsiteY3" fmla="*/ 1110604 h 1712065"/>
                    <a:gd name="connsiteX4" fmla="*/ 303108 w 1420203"/>
                    <a:gd name="connsiteY4" fmla="*/ 1712065 h 1712065"/>
                    <a:gd name="connsiteX0" fmla="*/ 307752 w 1424847"/>
                    <a:gd name="connsiteY0" fmla="*/ 1712065 h 1712065"/>
                    <a:gd name="connsiteX1" fmla="*/ 0 w 1424847"/>
                    <a:gd name="connsiteY1" fmla="*/ 498685 h 1712065"/>
                    <a:gd name="connsiteX2" fmla="*/ 1170158 w 1424847"/>
                    <a:gd name="connsiteY2" fmla="*/ 0 h 1712065"/>
                    <a:gd name="connsiteX3" fmla="*/ 1424847 w 1424847"/>
                    <a:gd name="connsiteY3" fmla="*/ 1110604 h 1712065"/>
                    <a:gd name="connsiteX4" fmla="*/ 307752 w 1424847"/>
                    <a:gd name="connsiteY4" fmla="*/ 1712065 h 1712065"/>
                    <a:gd name="connsiteX0" fmla="*/ 262505 w 1379600"/>
                    <a:gd name="connsiteY0" fmla="*/ 1712065 h 1712065"/>
                    <a:gd name="connsiteX1" fmla="*/ 0 w 1379600"/>
                    <a:gd name="connsiteY1" fmla="*/ 619277 h 1712065"/>
                    <a:gd name="connsiteX2" fmla="*/ 1124911 w 1379600"/>
                    <a:gd name="connsiteY2" fmla="*/ 0 h 1712065"/>
                    <a:gd name="connsiteX3" fmla="*/ 1379600 w 1379600"/>
                    <a:gd name="connsiteY3" fmla="*/ 1110604 h 1712065"/>
                    <a:gd name="connsiteX4" fmla="*/ 262505 w 1379600"/>
                    <a:gd name="connsiteY4" fmla="*/ 1712065 h 171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9600" h="1712065">
                      <a:moveTo>
                        <a:pt x="262505" y="1712065"/>
                      </a:moveTo>
                      <a:lnTo>
                        <a:pt x="0" y="619277"/>
                      </a:lnTo>
                      <a:lnTo>
                        <a:pt x="1124911" y="0"/>
                      </a:lnTo>
                      <a:lnTo>
                        <a:pt x="1379600" y="1110604"/>
                      </a:lnTo>
                      <a:lnTo>
                        <a:pt x="262505" y="171206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8" name="Cloud 157">
                <a:extLst>
                  <a:ext uri="{FF2B5EF4-FFF2-40B4-BE49-F238E27FC236}">
                    <a16:creationId xmlns:a16="http://schemas.microsoft.com/office/drawing/2014/main" xmlns="" id="{43D59B36-4DB8-4B47-B110-FF856CF30FE7}"/>
                  </a:ext>
                </a:extLst>
              </p:cNvPr>
              <p:cNvSpPr/>
              <p:nvPr/>
            </p:nvSpPr>
            <p:spPr>
              <a:xfrm>
                <a:off x="4719672" y="3101577"/>
                <a:ext cx="1376328" cy="894126"/>
              </a:xfrm>
              <a:prstGeom prst="cloud">
                <a:avLst/>
              </a:prstGeom>
              <a:solidFill>
                <a:srgbClr val="941100"/>
              </a:solidFill>
              <a:ln>
                <a:solidFill>
                  <a:srgbClr val="941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3" name="Action Button: Custom 28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xmlns="" id="{1A97FDD3-9622-DC45-A644-FB5E0CE8A812}"/>
                </a:ext>
              </a:extLst>
            </p:cNvPr>
            <p:cNvSpPr/>
            <p:nvPr/>
          </p:nvSpPr>
          <p:spPr>
            <a:xfrm rot="19743826">
              <a:off x="3746919" y="5687627"/>
              <a:ext cx="1775677" cy="785444"/>
            </a:xfrm>
            <a:custGeom>
              <a:avLst/>
              <a:gdLst>
                <a:gd name="connsiteX0" fmla="*/ 0 w 1519152"/>
                <a:gd name="connsiteY0" fmla="*/ 0 h 312349"/>
                <a:gd name="connsiteX1" fmla="*/ 1519152 w 1519152"/>
                <a:gd name="connsiteY1" fmla="*/ 0 h 312349"/>
                <a:gd name="connsiteX2" fmla="*/ 1519152 w 1519152"/>
                <a:gd name="connsiteY2" fmla="*/ 312349 h 312349"/>
                <a:gd name="connsiteX3" fmla="*/ 0 w 1519152"/>
                <a:gd name="connsiteY3" fmla="*/ 312349 h 312349"/>
                <a:gd name="connsiteX4" fmla="*/ 0 w 1519152"/>
                <a:gd name="connsiteY4" fmla="*/ 0 h 312349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67809 w 1586961"/>
                <a:gd name="connsiteY3" fmla="*/ 536145 h 536145"/>
                <a:gd name="connsiteX4" fmla="*/ 0 w 1586961"/>
                <a:gd name="connsiteY4" fmla="*/ 0 h 536145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40855 w 1586961"/>
                <a:gd name="connsiteY3" fmla="*/ 510597 h 536145"/>
                <a:gd name="connsiteX4" fmla="*/ 0 w 1586961"/>
                <a:gd name="connsiteY4" fmla="*/ 0 h 536145"/>
                <a:gd name="connsiteX0" fmla="*/ 0 w 1775677"/>
                <a:gd name="connsiteY0" fmla="*/ 0 h 785444"/>
                <a:gd name="connsiteX1" fmla="*/ 1586961 w 1775677"/>
                <a:gd name="connsiteY1" fmla="*/ 223796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  <a:gd name="connsiteX0" fmla="*/ 0 w 1775677"/>
                <a:gd name="connsiteY0" fmla="*/ 0 h 785444"/>
                <a:gd name="connsiteX1" fmla="*/ 1694746 w 1775677"/>
                <a:gd name="connsiteY1" fmla="*/ 255522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677" h="785444">
                  <a:moveTo>
                    <a:pt x="0" y="0"/>
                  </a:moveTo>
                  <a:lnTo>
                    <a:pt x="1694746" y="255522"/>
                  </a:lnTo>
                  <a:lnTo>
                    <a:pt x="1775677" y="785444"/>
                  </a:lnTo>
                  <a:lnTo>
                    <a:pt x="40855" y="51059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Action Button: Custom 28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xmlns="" id="{B92D40DC-AD0B-4E43-8D9F-72429D8DD382}"/>
                </a:ext>
              </a:extLst>
            </p:cNvPr>
            <p:cNvSpPr/>
            <p:nvPr/>
          </p:nvSpPr>
          <p:spPr>
            <a:xfrm rot="19743826">
              <a:off x="5039146" y="5758163"/>
              <a:ext cx="1775677" cy="785444"/>
            </a:xfrm>
            <a:custGeom>
              <a:avLst/>
              <a:gdLst>
                <a:gd name="connsiteX0" fmla="*/ 0 w 1519152"/>
                <a:gd name="connsiteY0" fmla="*/ 0 h 312349"/>
                <a:gd name="connsiteX1" fmla="*/ 1519152 w 1519152"/>
                <a:gd name="connsiteY1" fmla="*/ 0 h 312349"/>
                <a:gd name="connsiteX2" fmla="*/ 1519152 w 1519152"/>
                <a:gd name="connsiteY2" fmla="*/ 312349 h 312349"/>
                <a:gd name="connsiteX3" fmla="*/ 0 w 1519152"/>
                <a:gd name="connsiteY3" fmla="*/ 312349 h 312349"/>
                <a:gd name="connsiteX4" fmla="*/ 0 w 1519152"/>
                <a:gd name="connsiteY4" fmla="*/ 0 h 312349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67809 w 1586961"/>
                <a:gd name="connsiteY3" fmla="*/ 536145 h 536145"/>
                <a:gd name="connsiteX4" fmla="*/ 0 w 1586961"/>
                <a:gd name="connsiteY4" fmla="*/ 0 h 536145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40855 w 1586961"/>
                <a:gd name="connsiteY3" fmla="*/ 510597 h 536145"/>
                <a:gd name="connsiteX4" fmla="*/ 0 w 1586961"/>
                <a:gd name="connsiteY4" fmla="*/ 0 h 536145"/>
                <a:gd name="connsiteX0" fmla="*/ 0 w 1775677"/>
                <a:gd name="connsiteY0" fmla="*/ 0 h 785444"/>
                <a:gd name="connsiteX1" fmla="*/ 1586961 w 1775677"/>
                <a:gd name="connsiteY1" fmla="*/ 223796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  <a:gd name="connsiteX0" fmla="*/ 0 w 1775677"/>
                <a:gd name="connsiteY0" fmla="*/ 0 h 785444"/>
                <a:gd name="connsiteX1" fmla="*/ 1694746 w 1775677"/>
                <a:gd name="connsiteY1" fmla="*/ 255522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677" h="785444">
                  <a:moveTo>
                    <a:pt x="0" y="0"/>
                  </a:moveTo>
                  <a:lnTo>
                    <a:pt x="1694746" y="255522"/>
                  </a:lnTo>
                  <a:lnTo>
                    <a:pt x="1775677" y="785444"/>
                  </a:lnTo>
                  <a:lnTo>
                    <a:pt x="40855" y="51059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Action Button: Custom 28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xmlns="" id="{05D82A37-8B44-9F4E-98B3-34958728CE3E}"/>
                </a:ext>
              </a:extLst>
            </p:cNvPr>
            <p:cNvSpPr/>
            <p:nvPr/>
          </p:nvSpPr>
          <p:spPr>
            <a:xfrm rot="19743826">
              <a:off x="6426752" y="5748737"/>
              <a:ext cx="1775677" cy="785444"/>
            </a:xfrm>
            <a:custGeom>
              <a:avLst/>
              <a:gdLst>
                <a:gd name="connsiteX0" fmla="*/ 0 w 1519152"/>
                <a:gd name="connsiteY0" fmla="*/ 0 h 312349"/>
                <a:gd name="connsiteX1" fmla="*/ 1519152 w 1519152"/>
                <a:gd name="connsiteY1" fmla="*/ 0 h 312349"/>
                <a:gd name="connsiteX2" fmla="*/ 1519152 w 1519152"/>
                <a:gd name="connsiteY2" fmla="*/ 312349 h 312349"/>
                <a:gd name="connsiteX3" fmla="*/ 0 w 1519152"/>
                <a:gd name="connsiteY3" fmla="*/ 312349 h 312349"/>
                <a:gd name="connsiteX4" fmla="*/ 0 w 1519152"/>
                <a:gd name="connsiteY4" fmla="*/ 0 h 312349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67809 w 1586961"/>
                <a:gd name="connsiteY3" fmla="*/ 536145 h 536145"/>
                <a:gd name="connsiteX4" fmla="*/ 0 w 1586961"/>
                <a:gd name="connsiteY4" fmla="*/ 0 h 536145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40855 w 1586961"/>
                <a:gd name="connsiteY3" fmla="*/ 510597 h 536145"/>
                <a:gd name="connsiteX4" fmla="*/ 0 w 1586961"/>
                <a:gd name="connsiteY4" fmla="*/ 0 h 536145"/>
                <a:gd name="connsiteX0" fmla="*/ 0 w 1775677"/>
                <a:gd name="connsiteY0" fmla="*/ 0 h 785444"/>
                <a:gd name="connsiteX1" fmla="*/ 1586961 w 1775677"/>
                <a:gd name="connsiteY1" fmla="*/ 223796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  <a:gd name="connsiteX0" fmla="*/ 0 w 1775677"/>
                <a:gd name="connsiteY0" fmla="*/ 0 h 785444"/>
                <a:gd name="connsiteX1" fmla="*/ 1694746 w 1775677"/>
                <a:gd name="connsiteY1" fmla="*/ 255522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677" h="785444">
                  <a:moveTo>
                    <a:pt x="0" y="0"/>
                  </a:moveTo>
                  <a:lnTo>
                    <a:pt x="1694746" y="255522"/>
                  </a:lnTo>
                  <a:lnTo>
                    <a:pt x="1775677" y="785444"/>
                  </a:lnTo>
                  <a:lnTo>
                    <a:pt x="40855" y="51059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Action Button: Custom 28">
              <a:hlinkClick r:id="rId7" action="ppaction://hlinksldjump" highlightClick="1"/>
              <a:extLst>
                <a:ext uri="{FF2B5EF4-FFF2-40B4-BE49-F238E27FC236}">
                  <a16:creationId xmlns:a16="http://schemas.microsoft.com/office/drawing/2014/main" xmlns="" id="{936E18EB-6CA4-4A41-AE8A-B7FFE689B4C0}"/>
                </a:ext>
              </a:extLst>
            </p:cNvPr>
            <p:cNvSpPr/>
            <p:nvPr/>
          </p:nvSpPr>
          <p:spPr>
            <a:xfrm rot="19743826">
              <a:off x="7738836" y="5806884"/>
              <a:ext cx="1775677" cy="785444"/>
            </a:xfrm>
            <a:custGeom>
              <a:avLst/>
              <a:gdLst>
                <a:gd name="connsiteX0" fmla="*/ 0 w 1519152"/>
                <a:gd name="connsiteY0" fmla="*/ 0 h 312349"/>
                <a:gd name="connsiteX1" fmla="*/ 1519152 w 1519152"/>
                <a:gd name="connsiteY1" fmla="*/ 0 h 312349"/>
                <a:gd name="connsiteX2" fmla="*/ 1519152 w 1519152"/>
                <a:gd name="connsiteY2" fmla="*/ 312349 h 312349"/>
                <a:gd name="connsiteX3" fmla="*/ 0 w 1519152"/>
                <a:gd name="connsiteY3" fmla="*/ 312349 h 312349"/>
                <a:gd name="connsiteX4" fmla="*/ 0 w 1519152"/>
                <a:gd name="connsiteY4" fmla="*/ 0 h 312349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67809 w 1586961"/>
                <a:gd name="connsiteY3" fmla="*/ 536145 h 536145"/>
                <a:gd name="connsiteX4" fmla="*/ 0 w 1586961"/>
                <a:gd name="connsiteY4" fmla="*/ 0 h 536145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40855 w 1586961"/>
                <a:gd name="connsiteY3" fmla="*/ 510597 h 536145"/>
                <a:gd name="connsiteX4" fmla="*/ 0 w 1586961"/>
                <a:gd name="connsiteY4" fmla="*/ 0 h 536145"/>
                <a:gd name="connsiteX0" fmla="*/ 0 w 1775677"/>
                <a:gd name="connsiteY0" fmla="*/ 0 h 785444"/>
                <a:gd name="connsiteX1" fmla="*/ 1586961 w 1775677"/>
                <a:gd name="connsiteY1" fmla="*/ 223796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  <a:gd name="connsiteX0" fmla="*/ 0 w 1775677"/>
                <a:gd name="connsiteY0" fmla="*/ 0 h 785444"/>
                <a:gd name="connsiteX1" fmla="*/ 1694746 w 1775677"/>
                <a:gd name="connsiteY1" fmla="*/ 255522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677" h="785444">
                  <a:moveTo>
                    <a:pt x="0" y="0"/>
                  </a:moveTo>
                  <a:lnTo>
                    <a:pt x="1694746" y="255522"/>
                  </a:lnTo>
                  <a:lnTo>
                    <a:pt x="1775677" y="785444"/>
                  </a:lnTo>
                  <a:lnTo>
                    <a:pt x="40855" y="51059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3" name="Left Arrow 17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xmlns="" id="{B4EACACF-8881-D545-9B6E-B3AB6A779A53}"/>
              </a:ext>
            </a:extLst>
          </p:cNvPr>
          <p:cNvSpPr/>
          <p:nvPr/>
        </p:nvSpPr>
        <p:spPr>
          <a:xfrm flipH="1">
            <a:off x="10851808" y="5740171"/>
            <a:ext cx="1161288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Done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F56A66D-28B8-D041-B187-D404AB05726C}"/>
              </a:ext>
            </a:extLst>
          </p:cNvPr>
          <p:cNvSpPr txBox="1"/>
          <p:nvPr/>
        </p:nvSpPr>
        <p:spPr>
          <a:xfrm>
            <a:off x="4328032" y="6492240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Comic Sans MS" panose="030F0902030302020204" pitchFamily="66" charset="0"/>
              </a:rPr>
              <a:t>i</a:t>
            </a:r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216E666-400E-9942-BACF-6F8906A4EBFA}"/>
              </a:ext>
            </a:extLst>
          </p:cNvPr>
          <p:cNvSpPr txBox="1"/>
          <p:nvPr/>
        </p:nvSpPr>
        <p:spPr>
          <a:xfrm>
            <a:off x="5494821" y="6490306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ii.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80C9ED8-FFA7-6A47-B034-7ADADA090480}"/>
              </a:ext>
            </a:extLst>
          </p:cNvPr>
          <p:cNvSpPr txBox="1"/>
          <p:nvPr/>
        </p:nvSpPr>
        <p:spPr>
          <a:xfrm>
            <a:off x="6482298" y="6492240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iii.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5DB919D-9DD2-1640-B61A-9E68B307B58A}"/>
              </a:ext>
            </a:extLst>
          </p:cNvPr>
          <p:cNvSpPr txBox="1"/>
          <p:nvPr/>
        </p:nvSpPr>
        <p:spPr>
          <a:xfrm>
            <a:off x="7703971" y="6480838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iv. </a:t>
            </a:r>
          </a:p>
        </p:txBody>
      </p:sp>
      <p:sp>
        <p:nvSpPr>
          <p:cNvPr id="38" name="Action Button: Home 3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xmlns="" id="{4611B966-8831-694F-94C9-0EE49A1C99E5}"/>
              </a:ext>
            </a:extLst>
          </p:cNvPr>
          <p:cNvSpPr/>
          <p:nvPr/>
        </p:nvSpPr>
        <p:spPr>
          <a:xfrm>
            <a:off x="11423374" y="152400"/>
            <a:ext cx="560879" cy="496957"/>
          </a:xfrm>
          <a:prstGeom prst="actionButtonHome">
            <a:avLst/>
          </a:prstGeom>
          <a:solidFill>
            <a:srgbClr val="146278"/>
          </a:solidFill>
          <a:ln>
            <a:solidFill>
              <a:schemeClr val="bg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63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eft Arrow 6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xmlns="" id="{6DE0844A-FC16-5540-8400-E3A0564A73C6}"/>
              </a:ext>
            </a:extLst>
          </p:cNvPr>
          <p:cNvSpPr/>
          <p:nvPr/>
        </p:nvSpPr>
        <p:spPr>
          <a:xfrm>
            <a:off x="178904" y="5740172"/>
            <a:ext cx="1158342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Go Back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DD6AD104-8861-E849-A214-3FFA0DBA2917}"/>
              </a:ext>
            </a:extLst>
          </p:cNvPr>
          <p:cNvSpPr txBox="1"/>
          <p:nvPr/>
        </p:nvSpPr>
        <p:spPr>
          <a:xfrm>
            <a:off x="11445396" y="629470"/>
            <a:ext cx="56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mic Sans MS" panose="030F0902030302020204" pitchFamily="66" charset="0"/>
              </a:rPr>
              <a:t>Home</a:t>
            </a:r>
          </a:p>
        </p:txBody>
      </p:sp>
      <p:sp>
        <p:nvSpPr>
          <p:cNvPr id="94" name="Rectangle 6">
            <a:extLst>
              <a:ext uri="{FF2B5EF4-FFF2-40B4-BE49-F238E27FC236}">
                <a16:creationId xmlns:a16="http://schemas.microsoft.com/office/drawing/2014/main" xmlns="" id="{FFA21278-2ACE-F34C-8C91-11FF712E3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7261" y="1297273"/>
            <a:ext cx="4373709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Sterilization from Cancer Treatments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This slide is from a patient who has undergone radiation and chemotherapy.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chemeClr val="bg1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Due to the cytotoxic (poisonous to cells) nature of these treatments, the patient's ovaries have no viable follicles, meaning that the patient is permanently infertile.</a:t>
            </a:r>
          </a:p>
        </p:txBody>
      </p:sp>
      <p:pic>
        <p:nvPicPr>
          <p:cNvPr id="50180" name="Picture 4" descr="Ovary of a young 31 years old patient that was sterilized post-chemotherapy administration. The ovary is atrophic and primordial follicles are not present. ">
            <a:extLst>
              <a:ext uri="{FF2B5EF4-FFF2-40B4-BE49-F238E27FC236}">
                <a16:creationId xmlns:a16="http://schemas.microsoft.com/office/drawing/2014/main" xmlns="" id="{A4F07B5D-2002-9E43-98A8-B00F243A140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10" y="715042"/>
            <a:ext cx="4663440" cy="4660900"/>
          </a:xfrm>
          <a:prstGeom prst="ellipse">
            <a:avLst/>
          </a:prstGeom>
          <a:noFill/>
          <a:effectLst>
            <a:glow rad="647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5" name="Group 114">
            <a:extLst>
              <a:ext uri="{FF2B5EF4-FFF2-40B4-BE49-F238E27FC236}">
                <a16:creationId xmlns:a16="http://schemas.microsoft.com/office/drawing/2014/main" xmlns="" id="{40F815F1-747B-4448-96AD-C8795D566FA7}"/>
              </a:ext>
            </a:extLst>
          </p:cNvPr>
          <p:cNvGrpSpPr/>
          <p:nvPr/>
        </p:nvGrpSpPr>
        <p:grpSpPr>
          <a:xfrm>
            <a:off x="3804372" y="5808206"/>
            <a:ext cx="4583256" cy="856588"/>
            <a:chOff x="3678827" y="5596749"/>
            <a:chExt cx="5835686" cy="1124225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52A80314-944F-7A49-81D7-24537EDCF156}"/>
                </a:ext>
              </a:extLst>
            </p:cNvPr>
            <p:cNvGrpSpPr/>
            <p:nvPr/>
          </p:nvGrpSpPr>
          <p:grpSpPr>
            <a:xfrm>
              <a:off x="3678827" y="5596749"/>
              <a:ext cx="1775541" cy="1000011"/>
              <a:chOff x="2579554" y="2560746"/>
              <a:chExt cx="4442783" cy="2482189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xmlns="" id="{5CE3AC9E-90B9-BF47-B62F-C30DBA493FEF}"/>
                  </a:ext>
                </a:extLst>
              </p:cNvPr>
              <p:cNvGrpSpPr/>
              <p:nvPr/>
            </p:nvGrpSpPr>
            <p:grpSpPr>
              <a:xfrm>
                <a:off x="2579554" y="2560746"/>
                <a:ext cx="4442783" cy="2482189"/>
                <a:chOff x="2579554" y="2560746"/>
                <a:chExt cx="4442783" cy="2482189"/>
              </a:xfrm>
              <a:effectLst>
                <a:glow rad="63500">
                  <a:schemeClr val="bg1">
                    <a:alpha val="40000"/>
                  </a:schemeClr>
                </a:glow>
              </a:effectLst>
            </p:grpSpPr>
            <p:sp>
              <p:nvSpPr>
                <p:cNvPr id="138" name="Parallelogram 137">
                  <a:extLst>
                    <a:ext uri="{FF2B5EF4-FFF2-40B4-BE49-F238E27FC236}">
                      <a16:creationId xmlns:a16="http://schemas.microsoft.com/office/drawing/2014/main" xmlns="" id="{8D5CE4DE-7537-A94D-B1AF-4EBAF8982991}"/>
                    </a:ext>
                  </a:extLst>
                </p:cNvPr>
                <p:cNvSpPr/>
                <p:nvPr/>
              </p:nvSpPr>
              <p:spPr>
                <a:xfrm rot="3203375">
                  <a:off x="3724746" y="1658074"/>
                  <a:ext cx="2394919" cy="4200263"/>
                </a:xfrm>
                <a:prstGeom prst="parallelogram">
                  <a:avLst>
                    <a:gd name="adj" fmla="val 46349"/>
                  </a:avLst>
                </a:prstGeom>
                <a:solidFill>
                  <a:schemeClr val="bg1">
                    <a:lumMod val="6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Parallelogram 3">
                  <a:extLst>
                    <a:ext uri="{FF2B5EF4-FFF2-40B4-BE49-F238E27FC236}">
                      <a16:creationId xmlns:a16="http://schemas.microsoft.com/office/drawing/2014/main" xmlns="" id="{4509C424-299E-334E-A2E9-454DAEF442C9}"/>
                    </a:ext>
                  </a:extLst>
                </p:cNvPr>
                <p:cNvSpPr/>
                <p:nvPr/>
              </p:nvSpPr>
              <p:spPr>
                <a:xfrm rot="4909598">
                  <a:off x="2745787" y="3497102"/>
                  <a:ext cx="1379600" cy="1712065"/>
                </a:xfrm>
                <a:custGeom>
                  <a:avLst/>
                  <a:gdLst>
                    <a:gd name="connsiteX0" fmla="*/ 0 w 2394919"/>
                    <a:gd name="connsiteY0" fmla="*/ 1063363 h 1063363"/>
                    <a:gd name="connsiteX1" fmla="*/ 492858 w 2394919"/>
                    <a:gd name="connsiteY1" fmla="*/ 0 h 1063363"/>
                    <a:gd name="connsiteX2" fmla="*/ 2394919 w 2394919"/>
                    <a:gd name="connsiteY2" fmla="*/ 0 h 1063363"/>
                    <a:gd name="connsiteX3" fmla="*/ 1902061 w 2394919"/>
                    <a:gd name="connsiteY3" fmla="*/ 1063363 h 1063363"/>
                    <a:gd name="connsiteX4" fmla="*/ 0 w 2394919"/>
                    <a:gd name="connsiteY4" fmla="*/ 1063363 h 1063363"/>
                    <a:gd name="connsiteX0" fmla="*/ 307059 w 1902061"/>
                    <a:gd name="connsiteY0" fmla="*/ 2131598 h 2131598"/>
                    <a:gd name="connsiteX1" fmla="*/ 0 w 1902061"/>
                    <a:gd name="connsiteY1" fmla="*/ 0 h 2131598"/>
                    <a:gd name="connsiteX2" fmla="*/ 1902061 w 1902061"/>
                    <a:gd name="connsiteY2" fmla="*/ 0 h 2131598"/>
                    <a:gd name="connsiteX3" fmla="*/ 1409203 w 1902061"/>
                    <a:gd name="connsiteY3" fmla="*/ 1063363 h 2131598"/>
                    <a:gd name="connsiteX4" fmla="*/ 307059 w 1902061"/>
                    <a:gd name="connsiteY4" fmla="*/ 2131598 h 2131598"/>
                    <a:gd name="connsiteX0" fmla="*/ 262762 w 1902061"/>
                    <a:gd name="connsiteY0" fmla="*/ 2021377 h 2021377"/>
                    <a:gd name="connsiteX1" fmla="*/ 0 w 1902061"/>
                    <a:gd name="connsiteY1" fmla="*/ 0 h 2021377"/>
                    <a:gd name="connsiteX2" fmla="*/ 1902061 w 1902061"/>
                    <a:gd name="connsiteY2" fmla="*/ 0 h 2021377"/>
                    <a:gd name="connsiteX3" fmla="*/ 1409203 w 1902061"/>
                    <a:gd name="connsiteY3" fmla="*/ 1063363 h 2021377"/>
                    <a:gd name="connsiteX4" fmla="*/ 262762 w 1902061"/>
                    <a:gd name="connsiteY4" fmla="*/ 2021377 h 2021377"/>
                    <a:gd name="connsiteX0" fmla="*/ 303108 w 1942407"/>
                    <a:gd name="connsiteY0" fmla="*/ 2021377 h 2021377"/>
                    <a:gd name="connsiteX1" fmla="*/ 0 w 1942407"/>
                    <a:gd name="connsiteY1" fmla="*/ 737604 h 2021377"/>
                    <a:gd name="connsiteX2" fmla="*/ 1942407 w 1942407"/>
                    <a:gd name="connsiteY2" fmla="*/ 0 h 2021377"/>
                    <a:gd name="connsiteX3" fmla="*/ 1449549 w 1942407"/>
                    <a:gd name="connsiteY3" fmla="*/ 1063363 h 2021377"/>
                    <a:gd name="connsiteX4" fmla="*/ 303108 w 1942407"/>
                    <a:gd name="connsiteY4" fmla="*/ 2021377 h 2021377"/>
                    <a:gd name="connsiteX0" fmla="*/ 303108 w 1449549"/>
                    <a:gd name="connsiteY0" fmla="*/ 1712065 h 1712065"/>
                    <a:gd name="connsiteX1" fmla="*/ 0 w 1449549"/>
                    <a:gd name="connsiteY1" fmla="*/ 428292 h 1712065"/>
                    <a:gd name="connsiteX2" fmla="*/ 1165514 w 1449549"/>
                    <a:gd name="connsiteY2" fmla="*/ 0 h 1712065"/>
                    <a:gd name="connsiteX3" fmla="*/ 1449549 w 1449549"/>
                    <a:gd name="connsiteY3" fmla="*/ 754051 h 1712065"/>
                    <a:gd name="connsiteX4" fmla="*/ 303108 w 1449549"/>
                    <a:gd name="connsiteY4" fmla="*/ 1712065 h 1712065"/>
                    <a:gd name="connsiteX0" fmla="*/ 303108 w 1420203"/>
                    <a:gd name="connsiteY0" fmla="*/ 1712065 h 1712065"/>
                    <a:gd name="connsiteX1" fmla="*/ 0 w 1420203"/>
                    <a:gd name="connsiteY1" fmla="*/ 428292 h 1712065"/>
                    <a:gd name="connsiteX2" fmla="*/ 1165514 w 1420203"/>
                    <a:gd name="connsiteY2" fmla="*/ 0 h 1712065"/>
                    <a:gd name="connsiteX3" fmla="*/ 1420203 w 1420203"/>
                    <a:gd name="connsiteY3" fmla="*/ 1110604 h 1712065"/>
                    <a:gd name="connsiteX4" fmla="*/ 303108 w 1420203"/>
                    <a:gd name="connsiteY4" fmla="*/ 1712065 h 1712065"/>
                    <a:gd name="connsiteX0" fmla="*/ 307752 w 1424847"/>
                    <a:gd name="connsiteY0" fmla="*/ 1712065 h 1712065"/>
                    <a:gd name="connsiteX1" fmla="*/ 0 w 1424847"/>
                    <a:gd name="connsiteY1" fmla="*/ 498685 h 1712065"/>
                    <a:gd name="connsiteX2" fmla="*/ 1170158 w 1424847"/>
                    <a:gd name="connsiteY2" fmla="*/ 0 h 1712065"/>
                    <a:gd name="connsiteX3" fmla="*/ 1424847 w 1424847"/>
                    <a:gd name="connsiteY3" fmla="*/ 1110604 h 1712065"/>
                    <a:gd name="connsiteX4" fmla="*/ 307752 w 1424847"/>
                    <a:gd name="connsiteY4" fmla="*/ 1712065 h 1712065"/>
                    <a:gd name="connsiteX0" fmla="*/ 262505 w 1379600"/>
                    <a:gd name="connsiteY0" fmla="*/ 1712065 h 1712065"/>
                    <a:gd name="connsiteX1" fmla="*/ 0 w 1379600"/>
                    <a:gd name="connsiteY1" fmla="*/ 619277 h 1712065"/>
                    <a:gd name="connsiteX2" fmla="*/ 1124911 w 1379600"/>
                    <a:gd name="connsiteY2" fmla="*/ 0 h 1712065"/>
                    <a:gd name="connsiteX3" fmla="*/ 1379600 w 1379600"/>
                    <a:gd name="connsiteY3" fmla="*/ 1110604 h 1712065"/>
                    <a:gd name="connsiteX4" fmla="*/ 262505 w 1379600"/>
                    <a:gd name="connsiteY4" fmla="*/ 1712065 h 171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9600" h="1712065">
                      <a:moveTo>
                        <a:pt x="262505" y="1712065"/>
                      </a:moveTo>
                      <a:lnTo>
                        <a:pt x="0" y="619277"/>
                      </a:lnTo>
                      <a:lnTo>
                        <a:pt x="1124911" y="0"/>
                      </a:lnTo>
                      <a:lnTo>
                        <a:pt x="1379600" y="1110604"/>
                      </a:lnTo>
                      <a:lnTo>
                        <a:pt x="262505" y="171206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7" name="Cloud 136">
                <a:extLst>
                  <a:ext uri="{FF2B5EF4-FFF2-40B4-BE49-F238E27FC236}">
                    <a16:creationId xmlns:a16="http://schemas.microsoft.com/office/drawing/2014/main" xmlns="" id="{A64D239F-18ED-734E-8788-CADA94C5D1BF}"/>
                  </a:ext>
                </a:extLst>
              </p:cNvPr>
              <p:cNvSpPr/>
              <p:nvPr/>
            </p:nvSpPr>
            <p:spPr>
              <a:xfrm>
                <a:off x="4719672" y="3101577"/>
                <a:ext cx="1376328" cy="894126"/>
              </a:xfrm>
              <a:prstGeom prst="cloud">
                <a:avLst/>
              </a:prstGeom>
              <a:solidFill>
                <a:srgbClr val="146278"/>
              </a:solidFill>
              <a:ln>
                <a:solidFill>
                  <a:srgbClr val="1462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xmlns="" id="{809E043F-33A4-B94C-A42A-BB4FAB96867C}"/>
                </a:ext>
              </a:extLst>
            </p:cNvPr>
            <p:cNvGrpSpPr/>
            <p:nvPr/>
          </p:nvGrpSpPr>
          <p:grpSpPr>
            <a:xfrm>
              <a:off x="4976836" y="5668460"/>
              <a:ext cx="1775541" cy="1000011"/>
              <a:chOff x="2579554" y="2560746"/>
              <a:chExt cx="4442783" cy="2482189"/>
            </a:xfrm>
          </p:grpSpPr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xmlns="" id="{9CF46968-6D93-A341-A927-7FC9B39AC12D}"/>
                  </a:ext>
                </a:extLst>
              </p:cNvPr>
              <p:cNvGrpSpPr/>
              <p:nvPr/>
            </p:nvGrpSpPr>
            <p:grpSpPr>
              <a:xfrm>
                <a:off x="2579554" y="2560746"/>
                <a:ext cx="4442783" cy="2482189"/>
                <a:chOff x="2579554" y="2560746"/>
                <a:chExt cx="4442783" cy="2482189"/>
              </a:xfrm>
              <a:effectLst>
                <a:glow rad="63500">
                  <a:schemeClr val="bg1">
                    <a:alpha val="40000"/>
                  </a:schemeClr>
                </a:glow>
              </a:effectLst>
            </p:grpSpPr>
            <p:sp>
              <p:nvSpPr>
                <p:cNvPr id="134" name="Parallelogram 133">
                  <a:extLst>
                    <a:ext uri="{FF2B5EF4-FFF2-40B4-BE49-F238E27FC236}">
                      <a16:creationId xmlns:a16="http://schemas.microsoft.com/office/drawing/2014/main" xmlns="" id="{19A55C64-9E2D-B345-8CBD-D76107737A24}"/>
                    </a:ext>
                  </a:extLst>
                </p:cNvPr>
                <p:cNvSpPr/>
                <p:nvPr/>
              </p:nvSpPr>
              <p:spPr>
                <a:xfrm rot="3203375">
                  <a:off x="3724746" y="1658074"/>
                  <a:ext cx="2394919" cy="4200263"/>
                </a:xfrm>
                <a:prstGeom prst="parallelogram">
                  <a:avLst>
                    <a:gd name="adj" fmla="val 46349"/>
                  </a:avLst>
                </a:prstGeom>
                <a:solidFill>
                  <a:schemeClr val="bg1">
                    <a:lumMod val="6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Parallelogram 3">
                  <a:extLst>
                    <a:ext uri="{FF2B5EF4-FFF2-40B4-BE49-F238E27FC236}">
                      <a16:creationId xmlns:a16="http://schemas.microsoft.com/office/drawing/2014/main" xmlns="" id="{5F668DBD-BA05-0E48-B3CA-6D66D36C7FC2}"/>
                    </a:ext>
                  </a:extLst>
                </p:cNvPr>
                <p:cNvSpPr/>
                <p:nvPr/>
              </p:nvSpPr>
              <p:spPr>
                <a:xfrm rot="4909598">
                  <a:off x="2745787" y="3497102"/>
                  <a:ext cx="1379600" cy="1712065"/>
                </a:xfrm>
                <a:custGeom>
                  <a:avLst/>
                  <a:gdLst>
                    <a:gd name="connsiteX0" fmla="*/ 0 w 2394919"/>
                    <a:gd name="connsiteY0" fmla="*/ 1063363 h 1063363"/>
                    <a:gd name="connsiteX1" fmla="*/ 492858 w 2394919"/>
                    <a:gd name="connsiteY1" fmla="*/ 0 h 1063363"/>
                    <a:gd name="connsiteX2" fmla="*/ 2394919 w 2394919"/>
                    <a:gd name="connsiteY2" fmla="*/ 0 h 1063363"/>
                    <a:gd name="connsiteX3" fmla="*/ 1902061 w 2394919"/>
                    <a:gd name="connsiteY3" fmla="*/ 1063363 h 1063363"/>
                    <a:gd name="connsiteX4" fmla="*/ 0 w 2394919"/>
                    <a:gd name="connsiteY4" fmla="*/ 1063363 h 1063363"/>
                    <a:gd name="connsiteX0" fmla="*/ 307059 w 1902061"/>
                    <a:gd name="connsiteY0" fmla="*/ 2131598 h 2131598"/>
                    <a:gd name="connsiteX1" fmla="*/ 0 w 1902061"/>
                    <a:gd name="connsiteY1" fmla="*/ 0 h 2131598"/>
                    <a:gd name="connsiteX2" fmla="*/ 1902061 w 1902061"/>
                    <a:gd name="connsiteY2" fmla="*/ 0 h 2131598"/>
                    <a:gd name="connsiteX3" fmla="*/ 1409203 w 1902061"/>
                    <a:gd name="connsiteY3" fmla="*/ 1063363 h 2131598"/>
                    <a:gd name="connsiteX4" fmla="*/ 307059 w 1902061"/>
                    <a:gd name="connsiteY4" fmla="*/ 2131598 h 2131598"/>
                    <a:gd name="connsiteX0" fmla="*/ 262762 w 1902061"/>
                    <a:gd name="connsiteY0" fmla="*/ 2021377 h 2021377"/>
                    <a:gd name="connsiteX1" fmla="*/ 0 w 1902061"/>
                    <a:gd name="connsiteY1" fmla="*/ 0 h 2021377"/>
                    <a:gd name="connsiteX2" fmla="*/ 1902061 w 1902061"/>
                    <a:gd name="connsiteY2" fmla="*/ 0 h 2021377"/>
                    <a:gd name="connsiteX3" fmla="*/ 1409203 w 1902061"/>
                    <a:gd name="connsiteY3" fmla="*/ 1063363 h 2021377"/>
                    <a:gd name="connsiteX4" fmla="*/ 262762 w 1902061"/>
                    <a:gd name="connsiteY4" fmla="*/ 2021377 h 2021377"/>
                    <a:gd name="connsiteX0" fmla="*/ 303108 w 1942407"/>
                    <a:gd name="connsiteY0" fmla="*/ 2021377 h 2021377"/>
                    <a:gd name="connsiteX1" fmla="*/ 0 w 1942407"/>
                    <a:gd name="connsiteY1" fmla="*/ 737604 h 2021377"/>
                    <a:gd name="connsiteX2" fmla="*/ 1942407 w 1942407"/>
                    <a:gd name="connsiteY2" fmla="*/ 0 h 2021377"/>
                    <a:gd name="connsiteX3" fmla="*/ 1449549 w 1942407"/>
                    <a:gd name="connsiteY3" fmla="*/ 1063363 h 2021377"/>
                    <a:gd name="connsiteX4" fmla="*/ 303108 w 1942407"/>
                    <a:gd name="connsiteY4" fmla="*/ 2021377 h 2021377"/>
                    <a:gd name="connsiteX0" fmla="*/ 303108 w 1449549"/>
                    <a:gd name="connsiteY0" fmla="*/ 1712065 h 1712065"/>
                    <a:gd name="connsiteX1" fmla="*/ 0 w 1449549"/>
                    <a:gd name="connsiteY1" fmla="*/ 428292 h 1712065"/>
                    <a:gd name="connsiteX2" fmla="*/ 1165514 w 1449549"/>
                    <a:gd name="connsiteY2" fmla="*/ 0 h 1712065"/>
                    <a:gd name="connsiteX3" fmla="*/ 1449549 w 1449549"/>
                    <a:gd name="connsiteY3" fmla="*/ 754051 h 1712065"/>
                    <a:gd name="connsiteX4" fmla="*/ 303108 w 1449549"/>
                    <a:gd name="connsiteY4" fmla="*/ 1712065 h 1712065"/>
                    <a:gd name="connsiteX0" fmla="*/ 303108 w 1420203"/>
                    <a:gd name="connsiteY0" fmla="*/ 1712065 h 1712065"/>
                    <a:gd name="connsiteX1" fmla="*/ 0 w 1420203"/>
                    <a:gd name="connsiteY1" fmla="*/ 428292 h 1712065"/>
                    <a:gd name="connsiteX2" fmla="*/ 1165514 w 1420203"/>
                    <a:gd name="connsiteY2" fmla="*/ 0 h 1712065"/>
                    <a:gd name="connsiteX3" fmla="*/ 1420203 w 1420203"/>
                    <a:gd name="connsiteY3" fmla="*/ 1110604 h 1712065"/>
                    <a:gd name="connsiteX4" fmla="*/ 303108 w 1420203"/>
                    <a:gd name="connsiteY4" fmla="*/ 1712065 h 1712065"/>
                    <a:gd name="connsiteX0" fmla="*/ 307752 w 1424847"/>
                    <a:gd name="connsiteY0" fmla="*/ 1712065 h 1712065"/>
                    <a:gd name="connsiteX1" fmla="*/ 0 w 1424847"/>
                    <a:gd name="connsiteY1" fmla="*/ 498685 h 1712065"/>
                    <a:gd name="connsiteX2" fmla="*/ 1170158 w 1424847"/>
                    <a:gd name="connsiteY2" fmla="*/ 0 h 1712065"/>
                    <a:gd name="connsiteX3" fmla="*/ 1424847 w 1424847"/>
                    <a:gd name="connsiteY3" fmla="*/ 1110604 h 1712065"/>
                    <a:gd name="connsiteX4" fmla="*/ 307752 w 1424847"/>
                    <a:gd name="connsiteY4" fmla="*/ 1712065 h 1712065"/>
                    <a:gd name="connsiteX0" fmla="*/ 262505 w 1379600"/>
                    <a:gd name="connsiteY0" fmla="*/ 1712065 h 1712065"/>
                    <a:gd name="connsiteX1" fmla="*/ 0 w 1379600"/>
                    <a:gd name="connsiteY1" fmla="*/ 619277 h 1712065"/>
                    <a:gd name="connsiteX2" fmla="*/ 1124911 w 1379600"/>
                    <a:gd name="connsiteY2" fmla="*/ 0 h 1712065"/>
                    <a:gd name="connsiteX3" fmla="*/ 1379600 w 1379600"/>
                    <a:gd name="connsiteY3" fmla="*/ 1110604 h 1712065"/>
                    <a:gd name="connsiteX4" fmla="*/ 262505 w 1379600"/>
                    <a:gd name="connsiteY4" fmla="*/ 1712065 h 171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9600" h="1712065">
                      <a:moveTo>
                        <a:pt x="262505" y="1712065"/>
                      </a:moveTo>
                      <a:lnTo>
                        <a:pt x="0" y="619277"/>
                      </a:lnTo>
                      <a:lnTo>
                        <a:pt x="1124911" y="0"/>
                      </a:lnTo>
                      <a:lnTo>
                        <a:pt x="1379600" y="1110604"/>
                      </a:lnTo>
                      <a:lnTo>
                        <a:pt x="262505" y="171206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3" name="Cloud 132">
                <a:extLst>
                  <a:ext uri="{FF2B5EF4-FFF2-40B4-BE49-F238E27FC236}">
                    <a16:creationId xmlns:a16="http://schemas.microsoft.com/office/drawing/2014/main" xmlns="" id="{7F005CAC-28CA-1441-A381-5B0BE9ED1BC3}"/>
                  </a:ext>
                </a:extLst>
              </p:cNvPr>
              <p:cNvSpPr/>
              <p:nvPr/>
            </p:nvSpPr>
            <p:spPr>
              <a:xfrm>
                <a:off x="4719672" y="3101577"/>
                <a:ext cx="1376328" cy="894126"/>
              </a:xfrm>
              <a:prstGeom prst="cloud">
                <a:avLst/>
              </a:prstGeom>
              <a:solidFill>
                <a:srgbClr val="621760"/>
              </a:solidFill>
              <a:ln>
                <a:solidFill>
                  <a:srgbClr val="621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xmlns="" id="{075435F0-0E7B-7C40-A2E5-7DFE91302469}"/>
                </a:ext>
              </a:extLst>
            </p:cNvPr>
            <p:cNvGrpSpPr/>
            <p:nvPr/>
          </p:nvGrpSpPr>
          <p:grpSpPr>
            <a:xfrm>
              <a:off x="6361020" y="5646616"/>
              <a:ext cx="1775541" cy="1000011"/>
              <a:chOff x="2579554" y="2560746"/>
              <a:chExt cx="4442783" cy="2482189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A37EF507-6220-6E4B-801E-187E935F8B33}"/>
                  </a:ext>
                </a:extLst>
              </p:cNvPr>
              <p:cNvGrpSpPr/>
              <p:nvPr/>
            </p:nvGrpSpPr>
            <p:grpSpPr>
              <a:xfrm>
                <a:off x="2579554" y="2560746"/>
                <a:ext cx="4442783" cy="2482189"/>
                <a:chOff x="2579554" y="2560746"/>
                <a:chExt cx="4442783" cy="2482189"/>
              </a:xfrm>
              <a:effectLst>
                <a:glow rad="63500">
                  <a:schemeClr val="bg1">
                    <a:alpha val="40000"/>
                  </a:schemeClr>
                </a:glow>
              </a:effectLst>
            </p:grpSpPr>
            <p:sp>
              <p:nvSpPr>
                <p:cNvPr id="130" name="Parallelogram 129">
                  <a:extLst>
                    <a:ext uri="{FF2B5EF4-FFF2-40B4-BE49-F238E27FC236}">
                      <a16:creationId xmlns:a16="http://schemas.microsoft.com/office/drawing/2014/main" xmlns="" id="{46A49DFF-8920-FA43-B02B-5AFCACA5501C}"/>
                    </a:ext>
                  </a:extLst>
                </p:cNvPr>
                <p:cNvSpPr/>
                <p:nvPr/>
              </p:nvSpPr>
              <p:spPr>
                <a:xfrm rot="3203375">
                  <a:off x="3724746" y="1658074"/>
                  <a:ext cx="2394919" cy="4200263"/>
                </a:xfrm>
                <a:prstGeom prst="parallelogram">
                  <a:avLst>
                    <a:gd name="adj" fmla="val 46349"/>
                  </a:avLst>
                </a:prstGeom>
                <a:solidFill>
                  <a:schemeClr val="bg1">
                    <a:lumMod val="6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Parallelogram 3">
                  <a:extLst>
                    <a:ext uri="{FF2B5EF4-FFF2-40B4-BE49-F238E27FC236}">
                      <a16:creationId xmlns:a16="http://schemas.microsoft.com/office/drawing/2014/main" xmlns="" id="{CB90CE7C-DED3-3C49-9C19-BEEE85533E32}"/>
                    </a:ext>
                  </a:extLst>
                </p:cNvPr>
                <p:cNvSpPr/>
                <p:nvPr/>
              </p:nvSpPr>
              <p:spPr>
                <a:xfrm rot="4909598">
                  <a:off x="2745787" y="3497102"/>
                  <a:ext cx="1379600" cy="1712065"/>
                </a:xfrm>
                <a:custGeom>
                  <a:avLst/>
                  <a:gdLst>
                    <a:gd name="connsiteX0" fmla="*/ 0 w 2394919"/>
                    <a:gd name="connsiteY0" fmla="*/ 1063363 h 1063363"/>
                    <a:gd name="connsiteX1" fmla="*/ 492858 w 2394919"/>
                    <a:gd name="connsiteY1" fmla="*/ 0 h 1063363"/>
                    <a:gd name="connsiteX2" fmla="*/ 2394919 w 2394919"/>
                    <a:gd name="connsiteY2" fmla="*/ 0 h 1063363"/>
                    <a:gd name="connsiteX3" fmla="*/ 1902061 w 2394919"/>
                    <a:gd name="connsiteY3" fmla="*/ 1063363 h 1063363"/>
                    <a:gd name="connsiteX4" fmla="*/ 0 w 2394919"/>
                    <a:gd name="connsiteY4" fmla="*/ 1063363 h 1063363"/>
                    <a:gd name="connsiteX0" fmla="*/ 307059 w 1902061"/>
                    <a:gd name="connsiteY0" fmla="*/ 2131598 h 2131598"/>
                    <a:gd name="connsiteX1" fmla="*/ 0 w 1902061"/>
                    <a:gd name="connsiteY1" fmla="*/ 0 h 2131598"/>
                    <a:gd name="connsiteX2" fmla="*/ 1902061 w 1902061"/>
                    <a:gd name="connsiteY2" fmla="*/ 0 h 2131598"/>
                    <a:gd name="connsiteX3" fmla="*/ 1409203 w 1902061"/>
                    <a:gd name="connsiteY3" fmla="*/ 1063363 h 2131598"/>
                    <a:gd name="connsiteX4" fmla="*/ 307059 w 1902061"/>
                    <a:gd name="connsiteY4" fmla="*/ 2131598 h 2131598"/>
                    <a:gd name="connsiteX0" fmla="*/ 262762 w 1902061"/>
                    <a:gd name="connsiteY0" fmla="*/ 2021377 h 2021377"/>
                    <a:gd name="connsiteX1" fmla="*/ 0 w 1902061"/>
                    <a:gd name="connsiteY1" fmla="*/ 0 h 2021377"/>
                    <a:gd name="connsiteX2" fmla="*/ 1902061 w 1902061"/>
                    <a:gd name="connsiteY2" fmla="*/ 0 h 2021377"/>
                    <a:gd name="connsiteX3" fmla="*/ 1409203 w 1902061"/>
                    <a:gd name="connsiteY3" fmla="*/ 1063363 h 2021377"/>
                    <a:gd name="connsiteX4" fmla="*/ 262762 w 1902061"/>
                    <a:gd name="connsiteY4" fmla="*/ 2021377 h 2021377"/>
                    <a:gd name="connsiteX0" fmla="*/ 303108 w 1942407"/>
                    <a:gd name="connsiteY0" fmla="*/ 2021377 h 2021377"/>
                    <a:gd name="connsiteX1" fmla="*/ 0 w 1942407"/>
                    <a:gd name="connsiteY1" fmla="*/ 737604 h 2021377"/>
                    <a:gd name="connsiteX2" fmla="*/ 1942407 w 1942407"/>
                    <a:gd name="connsiteY2" fmla="*/ 0 h 2021377"/>
                    <a:gd name="connsiteX3" fmla="*/ 1449549 w 1942407"/>
                    <a:gd name="connsiteY3" fmla="*/ 1063363 h 2021377"/>
                    <a:gd name="connsiteX4" fmla="*/ 303108 w 1942407"/>
                    <a:gd name="connsiteY4" fmla="*/ 2021377 h 2021377"/>
                    <a:gd name="connsiteX0" fmla="*/ 303108 w 1449549"/>
                    <a:gd name="connsiteY0" fmla="*/ 1712065 h 1712065"/>
                    <a:gd name="connsiteX1" fmla="*/ 0 w 1449549"/>
                    <a:gd name="connsiteY1" fmla="*/ 428292 h 1712065"/>
                    <a:gd name="connsiteX2" fmla="*/ 1165514 w 1449549"/>
                    <a:gd name="connsiteY2" fmla="*/ 0 h 1712065"/>
                    <a:gd name="connsiteX3" fmla="*/ 1449549 w 1449549"/>
                    <a:gd name="connsiteY3" fmla="*/ 754051 h 1712065"/>
                    <a:gd name="connsiteX4" fmla="*/ 303108 w 1449549"/>
                    <a:gd name="connsiteY4" fmla="*/ 1712065 h 1712065"/>
                    <a:gd name="connsiteX0" fmla="*/ 303108 w 1420203"/>
                    <a:gd name="connsiteY0" fmla="*/ 1712065 h 1712065"/>
                    <a:gd name="connsiteX1" fmla="*/ 0 w 1420203"/>
                    <a:gd name="connsiteY1" fmla="*/ 428292 h 1712065"/>
                    <a:gd name="connsiteX2" fmla="*/ 1165514 w 1420203"/>
                    <a:gd name="connsiteY2" fmla="*/ 0 h 1712065"/>
                    <a:gd name="connsiteX3" fmla="*/ 1420203 w 1420203"/>
                    <a:gd name="connsiteY3" fmla="*/ 1110604 h 1712065"/>
                    <a:gd name="connsiteX4" fmla="*/ 303108 w 1420203"/>
                    <a:gd name="connsiteY4" fmla="*/ 1712065 h 1712065"/>
                    <a:gd name="connsiteX0" fmla="*/ 307752 w 1424847"/>
                    <a:gd name="connsiteY0" fmla="*/ 1712065 h 1712065"/>
                    <a:gd name="connsiteX1" fmla="*/ 0 w 1424847"/>
                    <a:gd name="connsiteY1" fmla="*/ 498685 h 1712065"/>
                    <a:gd name="connsiteX2" fmla="*/ 1170158 w 1424847"/>
                    <a:gd name="connsiteY2" fmla="*/ 0 h 1712065"/>
                    <a:gd name="connsiteX3" fmla="*/ 1424847 w 1424847"/>
                    <a:gd name="connsiteY3" fmla="*/ 1110604 h 1712065"/>
                    <a:gd name="connsiteX4" fmla="*/ 307752 w 1424847"/>
                    <a:gd name="connsiteY4" fmla="*/ 1712065 h 1712065"/>
                    <a:gd name="connsiteX0" fmla="*/ 262505 w 1379600"/>
                    <a:gd name="connsiteY0" fmla="*/ 1712065 h 1712065"/>
                    <a:gd name="connsiteX1" fmla="*/ 0 w 1379600"/>
                    <a:gd name="connsiteY1" fmla="*/ 619277 h 1712065"/>
                    <a:gd name="connsiteX2" fmla="*/ 1124911 w 1379600"/>
                    <a:gd name="connsiteY2" fmla="*/ 0 h 1712065"/>
                    <a:gd name="connsiteX3" fmla="*/ 1379600 w 1379600"/>
                    <a:gd name="connsiteY3" fmla="*/ 1110604 h 1712065"/>
                    <a:gd name="connsiteX4" fmla="*/ 262505 w 1379600"/>
                    <a:gd name="connsiteY4" fmla="*/ 1712065 h 171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9600" h="1712065">
                      <a:moveTo>
                        <a:pt x="262505" y="1712065"/>
                      </a:moveTo>
                      <a:lnTo>
                        <a:pt x="0" y="619277"/>
                      </a:lnTo>
                      <a:lnTo>
                        <a:pt x="1124911" y="0"/>
                      </a:lnTo>
                      <a:lnTo>
                        <a:pt x="1379600" y="1110604"/>
                      </a:lnTo>
                      <a:lnTo>
                        <a:pt x="262505" y="171206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9" name="Cloud 128">
                <a:extLst>
                  <a:ext uri="{FF2B5EF4-FFF2-40B4-BE49-F238E27FC236}">
                    <a16:creationId xmlns:a16="http://schemas.microsoft.com/office/drawing/2014/main" xmlns="" id="{94920863-68A4-B14B-A479-4B7CD06B44AC}"/>
                  </a:ext>
                </a:extLst>
              </p:cNvPr>
              <p:cNvSpPr/>
              <p:nvPr/>
            </p:nvSpPr>
            <p:spPr>
              <a:xfrm>
                <a:off x="4719672" y="3101577"/>
                <a:ext cx="1376328" cy="894126"/>
              </a:xfrm>
              <a:prstGeom prst="cloud">
                <a:avLst/>
              </a:prstGeom>
              <a:solidFill>
                <a:srgbClr val="548234"/>
              </a:solidFill>
              <a:ln>
                <a:solidFill>
                  <a:srgbClr val="5482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xmlns="" id="{247A93E5-A196-2043-9297-434EDDF5A3BA}"/>
                </a:ext>
              </a:extLst>
            </p:cNvPr>
            <p:cNvGrpSpPr/>
            <p:nvPr/>
          </p:nvGrpSpPr>
          <p:grpSpPr>
            <a:xfrm>
              <a:off x="7681602" y="5720963"/>
              <a:ext cx="1775541" cy="1000011"/>
              <a:chOff x="2579554" y="2560746"/>
              <a:chExt cx="4442783" cy="2482189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xmlns="" id="{98901083-9D6D-744A-BFFC-8F8DF50CA8B8}"/>
                  </a:ext>
                </a:extLst>
              </p:cNvPr>
              <p:cNvGrpSpPr/>
              <p:nvPr/>
            </p:nvGrpSpPr>
            <p:grpSpPr>
              <a:xfrm>
                <a:off x="2579554" y="2560746"/>
                <a:ext cx="4442783" cy="2482189"/>
                <a:chOff x="2579554" y="2560746"/>
                <a:chExt cx="4442783" cy="2482189"/>
              </a:xfrm>
              <a:effectLst>
                <a:glow rad="63500">
                  <a:schemeClr val="bg1">
                    <a:alpha val="40000"/>
                  </a:schemeClr>
                </a:glow>
              </a:effectLst>
            </p:grpSpPr>
            <p:sp>
              <p:nvSpPr>
                <p:cNvPr id="126" name="Parallelogram 125">
                  <a:extLst>
                    <a:ext uri="{FF2B5EF4-FFF2-40B4-BE49-F238E27FC236}">
                      <a16:creationId xmlns:a16="http://schemas.microsoft.com/office/drawing/2014/main" xmlns="" id="{E6B3D851-2981-4E4A-B624-EF21C9EF7A24}"/>
                    </a:ext>
                  </a:extLst>
                </p:cNvPr>
                <p:cNvSpPr/>
                <p:nvPr/>
              </p:nvSpPr>
              <p:spPr>
                <a:xfrm rot="3203375">
                  <a:off x="3724746" y="1658074"/>
                  <a:ext cx="2394919" cy="4200263"/>
                </a:xfrm>
                <a:prstGeom prst="parallelogram">
                  <a:avLst>
                    <a:gd name="adj" fmla="val 46349"/>
                  </a:avLst>
                </a:prstGeom>
                <a:solidFill>
                  <a:schemeClr val="bg1">
                    <a:lumMod val="6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Parallelogram 3">
                  <a:extLst>
                    <a:ext uri="{FF2B5EF4-FFF2-40B4-BE49-F238E27FC236}">
                      <a16:creationId xmlns:a16="http://schemas.microsoft.com/office/drawing/2014/main" xmlns="" id="{911D8DC1-6C2F-ED43-A88E-7436527947FD}"/>
                    </a:ext>
                  </a:extLst>
                </p:cNvPr>
                <p:cNvSpPr/>
                <p:nvPr/>
              </p:nvSpPr>
              <p:spPr>
                <a:xfrm rot="4909598">
                  <a:off x="2745787" y="3497102"/>
                  <a:ext cx="1379600" cy="1712065"/>
                </a:xfrm>
                <a:custGeom>
                  <a:avLst/>
                  <a:gdLst>
                    <a:gd name="connsiteX0" fmla="*/ 0 w 2394919"/>
                    <a:gd name="connsiteY0" fmla="*/ 1063363 h 1063363"/>
                    <a:gd name="connsiteX1" fmla="*/ 492858 w 2394919"/>
                    <a:gd name="connsiteY1" fmla="*/ 0 h 1063363"/>
                    <a:gd name="connsiteX2" fmla="*/ 2394919 w 2394919"/>
                    <a:gd name="connsiteY2" fmla="*/ 0 h 1063363"/>
                    <a:gd name="connsiteX3" fmla="*/ 1902061 w 2394919"/>
                    <a:gd name="connsiteY3" fmla="*/ 1063363 h 1063363"/>
                    <a:gd name="connsiteX4" fmla="*/ 0 w 2394919"/>
                    <a:gd name="connsiteY4" fmla="*/ 1063363 h 1063363"/>
                    <a:gd name="connsiteX0" fmla="*/ 307059 w 1902061"/>
                    <a:gd name="connsiteY0" fmla="*/ 2131598 h 2131598"/>
                    <a:gd name="connsiteX1" fmla="*/ 0 w 1902061"/>
                    <a:gd name="connsiteY1" fmla="*/ 0 h 2131598"/>
                    <a:gd name="connsiteX2" fmla="*/ 1902061 w 1902061"/>
                    <a:gd name="connsiteY2" fmla="*/ 0 h 2131598"/>
                    <a:gd name="connsiteX3" fmla="*/ 1409203 w 1902061"/>
                    <a:gd name="connsiteY3" fmla="*/ 1063363 h 2131598"/>
                    <a:gd name="connsiteX4" fmla="*/ 307059 w 1902061"/>
                    <a:gd name="connsiteY4" fmla="*/ 2131598 h 2131598"/>
                    <a:gd name="connsiteX0" fmla="*/ 262762 w 1902061"/>
                    <a:gd name="connsiteY0" fmla="*/ 2021377 h 2021377"/>
                    <a:gd name="connsiteX1" fmla="*/ 0 w 1902061"/>
                    <a:gd name="connsiteY1" fmla="*/ 0 h 2021377"/>
                    <a:gd name="connsiteX2" fmla="*/ 1902061 w 1902061"/>
                    <a:gd name="connsiteY2" fmla="*/ 0 h 2021377"/>
                    <a:gd name="connsiteX3" fmla="*/ 1409203 w 1902061"/>
                    <a:gd name="connsiteY3" fmla="*/ 1063363 h 2021377"/>
                    <a:gd name="connsiteX4" fmla="*/ 262762 w 1902061"/>
                    <a:gd name="connsiteY4" fmla="*/ 2021377 h 2021377"/>
                    <a:gd name="connsiteX0" fmla="*/ 303108 w 1942407"/>
                    <a:gd name="connsiteY0" fmla="*/ 2021377 h 2021377"/>
                    <a:gd name="connsiteX1" fmla="*/ 0 w 1942407"/>
                    <a:gd name="connsiteY1" fmla="*/ 737604 h 2021377"/>
                    <a:gd name="connsiteX2" fmla="*/ 1942407 w 1942407"/>
                    <a:gd name="connsiteY2" fmla="*/ 0 h 2021377"/>
                    <a:gd name="connsiteX3" fmla="*/ 1449549 w 1942407"/>
                    <a:gd name="connsiteY3" fmla="*/ 1063363 h 2021377"/>
                    <a:gd name="connsiteX4" fmla="*/ 303108 w 1942407"/>
                    <a:gd name="connsiteY4" fmla="*/ 2021377 h 2021377"/>
                    <a:gd name="connsiteX0" fmla="*/ 303108 w 1449549"/>
                    <a:gd name="connsiteY0" fmla="*/ 1712065 h 1712065"/>
                    <a:gd name="connsiteX1" fmla="*/ 0 w 1449549"/>
                    <a:gd name="connsiteY1" fmla="*/ 428292 h 1712065"/>
                    <a:gd name="connsiteX2" fmla="*/ 1165514 w 1449549"/>
                    <a:gd name="connsiteY2" fmla="*/ 0 h 1712065"/>
                    <a:gd name="connsiteX3" fmla="*/ 1449549 w 1449549"/>
                    <a:gd name="connsiteY3" fmla="*/ 754051 h 1712065"/>
                    <a:gd name="connsiteX4" fmla="*/ 303108 w 1449549"/>
                    <a:gd name="connsiteY4" fmla="*/ 1712065 h 1712065"/>
                    <a:gd name="connsiteX0" fmla="*/ 303108 w 1420203"/>
                    <a:gd name="connsiteY0" fmla="*/ 1712065 h 1712065"/>
                    <a:gd name="connsiteX1" fmla="*/ 0 w 1420203"/>
                    <a:gd name="connsiteY1" fmla="*/ 428292 h 1712065"/>
                    <a:gd name="connsiteX2" fmla="*/ 1165514 w 1420203"/>
                    <a:gd name="connsiteY2" fmla="*/ 0 h 1712065"/>
                    <a:gd name="connsiteX3" fmla="*/ 1420203 w 1420203"/>
                    <a:gd name="connsiteY3" fmla="*/ 1110604 h 1712065"/>
                    <a:gd name="connsiteX4" fmla="*/ 303108 w 1420203"/>
                    <a:gd name="connsiteY4" fmla="*/ 1712065 h 1712065"/>
                    <a:gd name="connsiteX0" fmla="*/ 307752 w 1424847"/>
                    <a:gd name="connsiteY0" fmla="*/ 1712065 h 1712065"/>
                    <a:gd name="connsiteX1" fmla="*/ 0 w 1424847"/>
                    <a:gd name="connsiteY1" fmla="*/ 498685 h 1712065"/>
                    <a:gd name="connsiteX2" fmla="*/ 1170158 w 1424847"/>
                    <a:gd name="connsiteY2" fmla="*/ 0 h 1712065"/>
                    <a:gd name="connsiteX3" fmla="*/ 1424847 w 1424847"/>
                    <a:gd name="connsiteY3" fmla="*/ 1110604 h 1712065"/>
                    <a:gd name="connsiteX4" fmla="*/ 307752 w 1424847"/>
                    <a:gd name="connsiteY4" fmla="*/ 1712065 h 1712065"/>
                    <a:gd name="connsiteX0" fmla="*/ 262505 w 1379600"/>
                    <a:gd name="connsiteY0" fmla="*/ 1712065 h 1712065"/>
                    <a:gd name="connsiteX1" fmla="*/ 0 w 1379600"/>
                    <a:gd name="connsiteY1" fmla="*/ 619277 h 1712065"/>
                    <a:gd name="connsiteX2" fmla="*/ 1124911 w 1379600"/>
                    <a:gd name="connsiteY2" fmla="*/ 0 h 1712065"/>
                    <a:gd name="connsiteX3" fmla="*/ 1379600 w 1379600"/>
                    <a:gd name="connsiteY3" fmla="*/ 1110604 h 1712065"/>
                    <a:gd name="connsiteX4" fmla="*/ 262505 w 1379600"/>
                    <a:gd name="connsiteY4" fmla="*/ 1712065 h 171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9600" h="1712065">
                      <a:moveTo>
                        <a:pt x="262505" y="1712065"/>
                      </a:moveTo>
                      <a:lnTo>
                        <a:pt x="0" y="619277"/>
                      </a:lnTo>
                      <a:lnTo>
                        <a:pt x="1124911" y="0"/>
                      </a:lnTo>
                      <a:lnTo>
                        <a:pt x="1379600" y="1110604"/>
                      </a:lnTo>
                      <a:lnTo>
                        <a:pt x="262505" y="171206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5" name="Cloud 124">
                <a:extLst>
                  <a:ext uri="{FF2B5EF4-FFF2-40B4-BE49-F238E27FC236}">
                    <a16:creationId xmlns:a16="http://schemas.microsoft.com/office/drawing/2014/main" xmlns="" id="{CFE4CF29-A556-B745-A366-A166BA554219}"/>
                  </a:ext>
                </a:extLst>
              </p:cNvPr>
              <p:cNvSpPr/>
              <p:nvPr/>
            </p:nvSpPr>
            <p:spPr>
              <a:xfrm>
                <a:off x="4719672" y="3101577"/>
                <a:ext cx="1376328" cy="894126"/>
              </a:xfrm>
              <a:prstGeom prst="cloud">
                <a:avLst/>
              </a:prstGeom>
              <a:solidFill>
                <a:srgbClr val="941100"/>
              </a:solidFill>
              <a:ln>
                <a:solidFill>
                  <a:srgbClr val="941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0" name="Action Button: Custom 28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xmlns="" id="{BDC4CEF0-37E7-0E48-BC54-08FAFFB2D536}"/>
                </a:ext>
              </a:extLst>
            </p:cNvPr>
            <p:cNvSpPr/>
            <p:nvPr/>
          </p:nvSpPr>
          <p:spPr>
            <a:xfrm rot="19743826">
              <a:off x="3746919" y="5687627"/>
              <a:ext cx="1775677" cy="785444"/>
            </a:xfrm>
            <a:custGeom>
              <a:avLst/>
              <a:gdLst>
                <a:gd name="connsiteX0" fmla="*/ 0 w 1519152"/>
                <a:gd name="connsiteY0" fmla="*/ 0 h 312349"/>
                <a:gd name="connsiteX1" fmla="*/ 1519152 w 1519152"/>
                <a:gd name="connsiteY1" fmla="*/ 0 h 312349"/>
                <a:gd name="connsiteX2" fmla="*/ 1519152 w 1519152"/>
                <a:gd name="connsiteY2" fmla="*/ 312349 h 312349"/>
                <a:gd name="connsiteX3" fmla="*/ 0 w 1519152"/>
                <a:gd name="connsiteY3" fmla="*/ 312349 h 312349"/>
                <a:gd name="connsiteX4" fmla="*/ 0 w 1519152"/>
                <a:gd name="connsiteY4" fmla="*/ 0 h 312349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67809 w 1586961"/>
                <a:gd name="connsiteY3" fmla="*/ 536145 h 536145"/>
                <a:gd name="connsiteX4" fmla="*/ 0 w 1586961"/>
                <a:gd name="connsiteY4" fmla="*/ 0 h 536145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40855 w 1586961"/>
                <a:gd name="connsiteY3" fmla="*/ 510597 h 536145"/>
                <a:gd name="connsiteX4" fmla="*/ 0 w 1586961"/>
                <a:gd name="connsiteY4" fmla="*/ 0 h 536145"/>
                <a:gd name="connsiteX0" fmla="*/ 0 w 1775677"/>
                <a:gd name="connsiteY0" fmla="*/ 0 h 785444"/>
                <a:gd name="connsiteX1" fmla="*/ 1586961 w 1775677"/>
                <a:gd name="connsiteY1" fmla="*/ 223796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  <a:gd name="connsiteX0" fmla="*/ 0 w 1775677"/>
                <a:gd name="connsiteY0" fmla="*/ 0 h 785444"/>
                <a:gd name="connsiteX1" fmla="*/ 1694746 w 1775677"/>
                <a:gd name="connsiteY1" fmla="*/ 255522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677" h="785444">
                  <a:moveTo>
                    <a:pt x="0" y="0"/>
                  </a:moveTo>
                  <a:lnTo>
                    <a:pt x="1694746" y="255522"/>
                  </a:lnTo>
                  <a:lnTo>
                    <a:pt x="1775677" y="785444"/>
                  </a:lnTo>
                  <a:lnTo>
                    <a:pt x="40855" y="51059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Action Button: Custom 28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xmlns="" id="{D4786571-AF51-8F47-A418-75FF578118F5}"/>
                </a:ext>
              </a:extLst>
            </p:cNvPr>
            <p:cNvSpPr/>
            <p:nvPr/>
          </p:nvSpPr>
          <p:spPr>
            <a:xfrm rot="19743826">
              <a:off x="5039146" y="5758163"/>
              <a:ext cx="1775677" cy="785444"/>
            </a:xfrm>
            <a:custGeom>
              <a:avLst/>
              <a:gdLst>
                <a:gd name="connsiteX0" fmla="*/ 0 w 1519152"/>
                <a:gd name="connsiteY0" fmla="*/ 0 h 312349"/>
                <a:gd name="connsiteX1" fmla="*/ 1519152 w 1519152"/>
                <a:gd name="connsiteY1" fmla="*/ 0 h 312349"/>
                <a:gd name="connsiteX2" fmla="*/ 1519152 w 1519152"/>
                <a:gd name="connsiteY2" fmla="*/ 312349 h 312349"/>
                <a:gd name="connsiteX3" fmla="*/ 0 w 1519152"/>
                <a:gd name="connsiteY3" fmla="*/ 312349 h 312349"/>
                <a:gd name="connsiteX4" fmla="*/ 0 w 1519152"/>
                <a:gd name="connsiteY4" fmla="*/ 0 h 312349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67809 w 1586961"/>
                <a:gd name="connsiteY3" fmla="*/ 536145 h 536145"/>
                <a:gd name="connsiteX4" fmla="*/ 0 w 1586961"/>
                <a:gd name="connsiteY4" fmla="*/ 0 h 536145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40855 w 1586961"/>
                <a:gd name="connsiteY3" fmla="*/ 510597 h 536145"/>
                <a:gd name="connsiteX4" fmla="*/ 0 w 1586961"/>
                <a:gd name="connsiteY4" fmla="*/ 0 h 536145"/>
                <a:gd name="connsiteX0" fmla="*/ 0 w 1775677"/>
                <a:gd name="connsiteY0" fmla="*/ 0 h 785444"/>
                <a:gd name="connsiteX1" fmla="*/ 1586961 w 1775677"/>
                <a:gd name="connsiteY1" fmla="*/ 223796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  <a:gd name="connsiteX0" fmla="*/ 0 w 1775677"/>
                <a:gd name="connsiteY0" fmla="*/ 0 h 785444"/>
                <a:gd name="connsiteX1" fmla="*/ 1694746 w 1775677"/>
                <a:gd name="connsiteY1" fmla="*/ 255522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677" h="785444">
                  <a:moveTo>
                    <a:pt x="0" y="0"/>
                  </a:moveTo>
                  <a:lnTo>
                    <a:pt x="1694746" y="255522"/>
                  </a:lnTo>
                  <a:lnTo>
                    <a:pt x="1775677" y="785444"/>
                  </a:lnTo>
                  <a:lnTo>
                    <a:pt x="40855" y="51059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Action Button: Custom 28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xmlns="" id="{188596A7-C7D8-6644-82FB-127FB80B239D}"/>
                </a:ext>
              </a:extLst>
            </p:cNvPr>
            <p:cNvSpPr/>
            <p:nvPr/>
          </p:nvSpPr>
          <p:spPr>
            <a:xfrm rot="19743826">
              <a:off x="6426752" y="5748737"/>
              <a:ext cx="1775677" cy="785444"/>
            </a:xfrm>
            <a:custGeom>
              <a:avLst/>
              <a:gdLst>
                <a:gd name="connsiteX0" fmla="*/ 0 w 1519152"/>
                <a:gd name="connsiteY0" fmla="*/ 0 h 312349"/>
                <a:gd name="connsiteX1" fmla="*/ 1519152 w 1519152"/>
                <a:gd name="connsiteY1" fmla="*/ 0 h 312349"/>
                <a:gd name="connsiteX2" fmla="*/ 1519152 w 1519152"/>
                <a:gd name="connsiteY2" fmla="*/ 312349 h 312349"/>
                <a:gd name="connsiteX3" fmla="*/ 0 w 1519152"/>
                <a:gd name="connsiteY3" fmla="*/ 312349 h 312349"/>
                <a:gd name="connsiteX4" fmla="*/ 0 w 1519152"/>
                <a:gd name="connsiteY4" fmla="*/ 0 h 312349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67809 w 1586961"/>
                <a:gd name="connsiteY3" fmla="*/ 536145 h 536145"/>
                <a:gd name="connsiteX4" fmla="*/ 0 w 1586961"/>
                <a:gd name="connsiteY4" fmla="*/ 0 h 536145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40855 w 1586961"/>
                <a:gd name="connsiteY3" fmla="*/ 510597 h 536145"/>
                <a:gd name="connsiteX4" fmla="*/ 0 w 1586961"/>
                <a:gd name="connsiteY4" fmla="*/ 0 h 536145"/>
                <a:gd name="connsiteX0" fmla="*/ 0 w 1775677"/>
                <a:gd name="connsiteY0" fmla="*/ 0 h 785444"/>
                <a:gd name="connsiteX1" fmla="*/ 1586961 w 1775677"/>
                <a:gd name="connsiteY1" fmla="*/ 223796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  <a:gd name="connsiteX0" fmla="*/ 0 w 1775677"/>
                <a:gd name="connsiteY0" fmla="*/ 0 h 785444"/>
                <a:gd name="connsiteX1" fmla="*/ 1694746 w 1775677"/>
                <a:gd name="connsiteY1" fmla="*/ 255522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677" h="785444">
                  <a:moveTo>
                    <a:pt x="0" y="0"/>
                  </a:moveTo>
                  <a:lnTo>
                    <a:pt x="1694746" y="255522"/>
                  </a:lnTo>
                  <a:lnTo>
                    <a:pt x="1775677" y="785444"/>
                  </a:lnTo>
                  <a:lnTo>
                    <a:pt x="40855" y="51059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Action Button: Custom 28">
              <a:hlinkClick r:id="rId7" action="ppaction://hlinksldjump" highlightClick="1"/>
              <a:extLst>
                <a:ext uri="{FF2B5EF4-FFF2-40B4-BE49-F238E27FC236}">
                  <a16:creationId xmlns:a16="http://schemas.microsoft.com/office/drawing/2014/main" xmlns="" id="{EABE7AA5-AB93-4140-AED0-316E85B6A631}"/>
                </a:ext>
              </a:extLst>
            </p:cNvPr>
            <p:cNvSpPr/>
            <p:nvPr/>
          </p:nvSpPr>
          <p:spPr>
            <a:xfrm rot="19743826">
              <a:off x="7738836" y="5806884"/>
              <a:ext cx="1775677" cy="785444"/>
            </a:xfrm>
            <a:custGeom>
              <a:avLst/>
              <a:gdLst>
                <a:gd name="connsiteX0" fmla="*/ 0 w 1519152"/>
                <a:gd name="connsiteY0" fmla="*/ 0 h 312349"/>
                <a:gd name="connsiteX1" fmla="*/ 1519152 w 1519152"/>
                <a:gd name="connsiteY1" fmla="*/ 0 h 312349"/>
                <a:gd name="connsiteX2" fmla="*/ 1519152 w 1519152"/>
                <a:gd name="connsiteY2" fmla="*/ 312349 h 312349"/>
                <a:gd name="connsiteX3" fmla="*/ 0 w 1519152"/>
                <a:gd name="connsiteY3" fmla="*/ 312349 h 312349"/>
                <a:gd name="connsiteX4" fmla="*/ 0 w 1519152"/>
                <a:gd name="connsiteY4" fmla="*/ 0 h 312349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67809 w 1586961"/>
                <a:gd name="connsiteY3" fmla="*/ 536145 h 536145"/>
                <a:gd name="connsiteX4" fmla="*/ 0 w 1586961"/>
                <a:gd name="connsiteY4" fmla="*/ 0 h 536145"/>
                <a:gd name="connsiteX0" fmla="*/ 0 w 1586961"/>
                <a:gd name="connsiteY0" fmla="*/ 0 h 536145"/>
                <a:gd name="connsiteX1" fmla="*/ 1586961 w 1586961"/>
                <a:gd name="connsiteY1" fmla="*/ 223796 h 536145"/>
                <a:gd name="connsiteX2" fmla="*/ 1586961 w 1586961"/>
                <a:gd name="connsiteY2" fmla="*/ 536145 h 536145"/>
                <a:gd name="connsiteX3" fmla="*/ 40855 w 1586961"/>
                <a:gd name="connsiteY3" fmla="*/ 510597 h 536145"/>
                <a:gd name="connsiteX4" fmla="*/ 0 w 1586961"/>
                <a:gd name="connsiteY4" fmla="*/ 0 h 536145"/>
                <a:gd name="connsiteX0" fmla="*/ 0 w 1775677"/>
                <a:gd name="connsiteY0" fmla="*/ 0 h 785444"/>
                <a:gd name="connsiteX1" fmla="*/ 1586961 w 1775677"/>
                <a:gd name="connsiteY1" fmla="*/ 223796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  <a:gd name="connsiteX0" fmla="*/ 0 w 1775677"/>
                <a:gd name="connsiteY0" fmla="*/ 0 h 785444"/>
                <a:gd name="connsiteX1" fmla="*/ 1694746 w 1775677"/>
                <a:gd name="connsiteY1" fmla="*/ 255522 h 785444"/>
                <a:gd name="connsiteX2" fmla="*/ 1775677 w 1775677"/>
                <a:gd name="connsiteY2" fmla="*/ 785444 h 785444"/>
                <a:gd name="connsiteX3" fmla="*/ 40855 w 1775677"/>
                <a:gd name="connsiteY3" fmla="*/ 510597 h 785444"/>
                <a:gd name="connsiteX4" fmla="*/ 0 w 1775677"/>
                <a:gd name="connsiteY4" fmla="*/ 0 h 78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677" h="785444">
                  <a:moveTo>
                    <a:pt x="0" y="0"/>
                  </a:moveTo>
                  <a:lnTo>
                    <a:pt x="1694746" y="255522"/>
                  </a:lnTo>
                  <a:lnTo>
                    <a:pt x="1775677" y="785444"/>
                  </a:lnTo>
                  <a:lnTo>
                    <a:pt x="40855" y="51059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Left Arrow 14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xmlns="" id="{28F03F01-86C5-0540-AE03-B99265E5AF8B}"/>
              </a:ext>
            </a:extLst>
          </p:cNvPr>
          <p:cNvSpPr/>
          <p:nvPr/>
        </p:nvSpPr>
        <p:spPr>
          <a:xfrm flipH="1">
            <a:off x="10851808" y="5740171"/>
            <a:ext cx="1161288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Done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CBD94A2-AA55-DA44-8647-D7B22150E1AE}"/>
              </a:ext>
            </a:extLst>
          </p:cNvPr>
          <p:cNvSpPr txBox="1"/>
          <p:nvPr/>
        </p:nvSpPr>
        <p:spPr>
          <a:xfrm>
            <a:off x="4328032" y="6492240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Comic Sans MS" panose="030F0902030302020204" pitchFamily="66" charset="0"/>
              </a:rPr>
              <a:t>i</a:t>
            </a:r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F27C830-B065-9A44-A8C6-D2BE8C42BE16}"/>
              </a:ext>
            </a:extLst>
          </p:cNvPr>
          <p:cNvSpPr txBox="1"/>
          <p:nvPr/>
        </p:nvSpPr>
        <p:spPr>
          <a:xfrm>
            <a:off x="5494821" y="6490306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ii.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08A3649-C2A0-C24E-8688-BEE4185DDC4E}"/>
              </a:ext>
            </a:extLst>
          </p:cNvPr>
          <p:cNvSpPr txBox="1"/>
          <p:nvPr/>
        </p:nvSpPr>
        <p:spPr>
          <a:xfrm>
            <a:off x="6482298" y="6492240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iii.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2E4304F-80CC-0F4E-A1F4-A6877AFBFBEE}"/>
              </a:ext>
            </a:extLst>
          </p:cNvPr>
          <p:cNvSpPr txBox="1"/>
          <p:nvPr/>
        </p:nvSpPr>
        <p:spPr>
          <a:xfrm>
            <a:off x="7703971" y="6480838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iv. </a:t>
            </a:r>
          </a:p>
        </p:txBody>
      </p:sp>
      <p:sp>
        <p:nvSpPr>
          <p:cNvPr id="37" name="Action Button: Home 3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xmlns="" id="{4611B966-8831-694F-94C9-0EE49A1C99E5}"/>
              </a:ext>
            </a:extLst>
          </p:cNvPr>
          <p:cNvSpPr/>
          <p:nvPr/>
        </p:nvSpPr>
        <p:spPr>
          <a:xfrm>
            <a:off x="11423374" y="152400"/>
            <a:ext cx="560879" cy="496957"/>
          </a:xfrm>
          <a:prstGeom prst="actionButtonHome">
            <a:avLst/>
          </a:prstGeom>
          <a:solidFill>
            <a:srgbClr val="146278"/>
          </a:solidFill>
          <a:ln>
            <a:solidFill>
              <a:schemeClr val="bg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Image result for biology lab">
            <a:extLst>
              <a:ext uri="{FF2B5EF4-FFF2-40B4-BE49-F238E27FC236}">
                <a16:creationId xmlns:a16="http://schemas.microsoft.com/office/drawing/2014/main" xmlns="" id="{24B06BC8-A352-DD4F-AEE6-629FC0436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r="30764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63737881-458F-40AD-B72B-B57D267DC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C2967126-346F-41EA-982D-63D8EBB60D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1BCD9601-1F44-4E40-998C-1B256DAE94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xmlns="" id="{1A1CA4E9-12FA-47EB-8471-25E8D55152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xmlns="" id="{E13A9BF0-334C-4457-A635-9CA4877EAAF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xmlns="" id="{FF05821A-8598-44E4-A18C-538D5331E45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xmlns="" id="{8A4ECC81-E17F-4F87-9A0B-398363A864A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4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xmlns="" id="{1FBBD7D8-A895-40D0-A53D-DEDF495B2F1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xmlns="" id="{BA602493-BC70-48CF-BDBA-88A86622742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0230DB8-C44E-324B-85B1-FE10F7910687}"/>
              </a:ext>
            </a:extLst>
          </p:cNvPr>
          <p:cNvSpPr/>
          <p:nvPr/>
        </p:nvSpPr>
        <p:spPr>
          <a:xfrm>
            <a:off x="424744" y="902525"/>
            <a:ext cx="31846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Great! You have finished taking a deeper dive into ovarian tissue histology. </a:t>
            </a:r>
            <a:endParaRPr lang="en-US" altLang="en-US" dirty="0">
              <a:solidFill>
                <a:schemeClr val="bg1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Hopefully from your time with us you have a better understanding of both healthy and diseased ovarian tissue structures.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chemeClr val="bg1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You can use this knowledge to do so many great things.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We hope you had fun and that we see you again!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xmlns="" id="{F0D4CC31-D20F-5E4C-8B68-5DE08A41C6B2}"/>
              </a:ext>
            </a:extLst>
          </p:cNvPr>
          <p:cNvSpPr/>
          <p:nvPr/>
        </p:nvSpPr>
        <p:spPr>
          <a:xfrm>
            <a:off x="728832" y="5361121"/>
            <a:ext cx="2239617" cy="795528"/>
          </a:xfrm>
          <a:prstGeom prst="roundRect">
            <a:avLst/>
          </a:prstGeom>
          <a:solidFill>
            <a:srgbClr val="07272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 panose="030F0902030302020204" pitchFamily="66" charset="0"/>
              </a:rPr>
              <a:t>Leave Lab</a:t>
            </a:r>
          </a:p>
        </p:txBody>
      </p:sp>
    </p:spTree>
    <p:extLst>
      <p:ext uri="{BB962C8B-B14F-4D97-AF65-F5344CB8AC3E}">
        <p14:creationId xmlns:p14="http://schemas.microsoft.com/office/powerpoint/2010/main" val="365027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5CAA00-6FAF-2945-9C18-9272FE7F7F92}"/>
              </a:ext>
            </a:extLst>
          </p:cNvPr>
          <p:cNvSpPr txBox="1"/>
          <p:nvPr/>
        </p:nvSpPr>
        <p:spPr>
          <a:xfrm>
            <a:off x="7459806" y="694652"/>
            <a:ext cx="4462343" cy="1645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Comic Sans MS" panose="030F0902030302020204" pitchFamily="66" charset="0"/>
                <a:ea typeface="+mj-ea"/>
                <a:cs typeface="+mj-cs"/>
              </a:rPr>
              <a:t>Interactive Ovarian Histology Lab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Image result for ovarian research">
            <a:extLst>
              <a:ext uri="{FF2B5EF4-FFF2-40B4-BE49-F238E27FC236}">
                <a16:creationId xmlns:a16="http://schemas.microsoft.com/office/drawing/2014/main" xmlns="" id="{FA6CADF1-B070-004E-8435-0E62FD209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2" r="29688" b="-2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E845476F-D1C2-4B41-8D82-90271263DEDB}"/>
              </a:ext>
            </a:extLst>
          </p:cNvPr>
          <p:cNvSpPr/>
          <p:nvPr/>
        </p:nvSpPr>
        <p:spPr>
          <a:xfrm>
            <a:off x="8301501" y="2849542"/>
            <a:ext cx="2239617" cy="795528"/>
          </a:xfrm>
          <a:prstGeom prst="roundRect">
            <a:avLst/>
          </a:prstGeom>
          <a:solidFill>
            <a:srgbClr val="07272F"/>
          </a:solidFill>
          <a:ln>
            <a:solidFill>
              <a:srgbClr val="146278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 panose="030F0902030302020204" pitchFamily="66" charset="0"/>
              </a:rPr>
              <a:t>Enter Lab</a:t>
            </a:r>
          </a:p>
        </p:txBody>
      </p:sp>
      <p:sp>
        <p:nvSpPr>
          <p:cNvPr id="8" name="Rounded Rectangle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xmlns="" id="{2374D6BD-27C7-CF46-B429-3FA20EC8E93F}"/>
              </a:ext>
            </a:extLst>
          </p:cNvPr>
          <p:cNvSpPr/>
          <p:nvPr/>
        </p:nvSpPr>
        <p:spPr>
          <a:xfrm>
            <a:off x="8301500" y="5367820"/>
            <a:ext cx="2239617" cy="795528"/>
          </a:xfrm>
          <a:prstGeom prst="roundRect">
            <a:avLst/>
          </a:prstGeom>
          <a:solidFill>
            <a:srgbClr val="1385A3"/>
          </a:solidFill>
          <a:ln>
            <a:solidFill>
              <a:srgbClr val="146278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 panose="030F0902030302020204" pitchFamily="66" charset="0"/>
              </a:rPr>
              <a:t>How to Play</a:t>
            </a:r>
          </a:p>
        </p:txBody>
      </p:sp>
      <p:sp>
        <p:nvSpPr>
          <p:cNvPr id="11" name="Rounded Rectangle 10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8B51FC92-91BF-8F45-980B-DD6F5924D0D4}"/>
              </a:ext>
            </a:extLst>
          </p:cNvPr>
          <p:cNvSpPr/>
          <p:nvPr/>
        </p:nvSpPr>
        <p:spPr>
          <a:xfrm>
            <a:off x="8301500" y="4120544"/>
            <a:ext cx="2239617" cy="795528"/>
          </a:xfrm>
          <a:prstGeom prst="roundRect">
            <a:avLst/>
          </a:prstGeom>
          <a:solidFill>
            <a:srgbClr val="63335E"/>
          </a:solidFill>
          <a:ln>
            <a:solidFill>
              <a:srgbClr val="6217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 panose="030F0902030302020204" pitchFamily="66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235448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786FFA-7A8D-7645-B3E8-024F5FC2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1104"/>
            <a:ext cx="10515600" cy="752703"/>
          </a:xfrm>
        </p:spPr>
        <p:txBody>
          <a:bodyPr/>
          <a:lstStyle/>
          <a:p>
            <a:r>
              <a:rPr lang="en-US" b="1" dirty="0">
                <a:solidFill>
                  <a:srgbClr val="1385A3"/>
                </a:solidFill>
              </a:rPr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387568-7746-2346-9E18-8BE9ECFA8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937"/>
            <a:ext cx="10515600" cy="4556502"/>
          </a:xfrm>
        </p:spPr>
        <p:txBody>
          <a:bodyPr>
            <a:normAutofit lnSpcReduction="10000"/>
          </a:bodyPr>
          <a:lstStyle/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Collins, F. (2019, February 21). Students contribute to research through ovarian art. Retrieved February 09, 2021, from https://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directorsblog.nih.gov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/2019/02/21/students-contribute-to-research-through-ovarian-art/</a:t>
            </a: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How to choose the right microscope table. (2020, August 26). Retrieved February 09, 2021, from https://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formaspace.com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/articles/sample-processing/choose-the-right-microscope-table/</a:t>
            </a: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Brown, R. (2018, February 22). You can now turn your camera phone into a microscope. Retrieved February 09, 2021, from https://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www.createdigital.org.au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/camera-phone-microscope/</a:t>
            </a: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Primordial follicles. (n.d.). Retrieved February 09, 2021, from http://medcell.med.yale.edu/histology/female_reproductive_system_lab/primordial_follicles.php</a:t>
            </a: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Late primary follicle. (n.d.). Retrieved February 09, 2021, from http://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medcell.med.yale.edu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/histology/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female_reproductive_system_lab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late_primary_follicle.php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Menstruation – menstrual disorder yoga cure. (n.d.). Retrieved February 09, 2021, from https://theholisticcare.com/menstruation-menstrual-disorder-yoga-cure/</a:t>
            </a: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Webb, C. N., MD. (2018, December 20). Ovarian Cyst Rupture. Retrieved February 11, 2021, from https://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emedicine.medscape.com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/article/253620-overview#:~:text=Each%20month%2C%20a%20mature%20ovarian,the%20rupture%20site%20following%20ovulation.</a:t>
            </a: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Ovarian follicle. (n.d.). Retrieved February 11, 2021, from https://en.wikipedia.org/wiki/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Ovarian_follicle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Secondary follicle. (n.d.). Retrieved February 14, 2021, from http://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medcell.med.yale.edu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/histology/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female_reproductive_system_lab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secondary_follicle.php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Left Arrow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xmlns="" id="{A45CA4E3-5139-8F40-8C09-4B0BDB4CD642}"/>
              </a:ext>
            </a:extLst>
          </p:cNvPr>
          <p:cNvSpPr/>
          <p:nvPr/>
        </p:nvSpPr>
        <p:spPr>
          <a:xfrm>
            <a:off x="178904" y="5740172"/>
            <a:ext cx="1158342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Go Back</a:t>
            </a:r>
          </a:p>
        </p:txBody>
      </p:sp>
      <p:sp>
        <p:nvSpPr>
          <p:cNvPr id="7" name="Left Arrow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8285CD9F-4F73-0343-A523-7CD293801B5F}"/>
              </a:ext>
            </a:extLst>
          </p:cNvPr>
          <p:cNvSpPr/>
          <p:nvPr/>
        </p:nvSpPr>
        <p:spPr>
          <a:xfrm flipH="1">
            <a:off x="10851808" y="5740171"/>
            <a:ext cx="1161288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Next Page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85AB104-30D6-A74C-95A4-3BFD42D25A18}"/>
              </a:ext>
            </a:extLst>
          </p:cNvPr>
          <p:cNvSpPr txBox="1"/>
          <p:nvPr/>
        </p:nvSpPr>
        <p:spPr>
          <a:xfrm>
            <a:off x="11445396" y="629470"/>
            <a:ext cx="56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mic Sans MS" panose="030F0902030302020204" pitchFamily="66" charset="0"/>
              </a:rPr>
              <a:t>Home</a:t>
            </a:r>
          </a:p>
        </p:txBody>
      </p:sp>
      <p:sp>
        <p:nvSpPr>
          <p:cNvPr id="10" name="Action Button: Home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4611B966-8831-694F-94C9-0EE49A1C99E5}"/>
              </a:ext>
            </a:extLst>
          </p:cNvPr>
          <p:cNvSpPr/>
          <p:nvPr/>
        </p:nvSpPr>
        <p:spPr>
          <a:xfrm>
            <a:off x="11423374" y="152400"/>
            <a:ext cx="560879" cy="496957"/>
          </a:xfrm>
          <a:prstGeom prst="actionButtonHome">
            <a:avLst/>
          </a:prstGeom>
          <a:solidFill>
            <a:srgbClr val="146278"/>
          </a:solidFill>
          <a:ln>
            <a:solidFill>
              <a:schemeClr val="bg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59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786FFA-7A8D-7645-B3E8-024F5FC2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926"/>
            <a:ext cx="10515600" cy="752703"/>
          </a:xfrm>
        </p:spPr>
        <p:txBody>
          <a:bodyPr/>
          <a:lstStyle/>
          <a:p>
            <a:r>
              <a:rPr lang="en-US" b="1" dirty="0">
                <a:solidFill>
                  <a:srgbClr val="1385A3"/>
                </a:solidFill>
              </a:rPr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387568-7746-2346-9E18-8BE9ECFA8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97157"/>
            <a:ext cx="11035145" cy="4556502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Biology lab (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xbi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). (n.d.). Retrieved February 14, 2021, from https://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www.xfel.eu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/facility/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user_laboratories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/laboratories/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biology_lab_xbi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index_eng.html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Meirow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D., et al. “Cortical Fibrosis and Blood-Vessels Damage in Human Ovaries Exposed to Chemotherapy.” ​Cortical Fibrosis and Blood-Vessels Damage in Human Ovaries Exposed to Chemotherapy. Potential Mechanisms of Ovarian Injury​, Research Gate, 2007,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www.researchgate.net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/publication/6481366_Cortical_fibrosis_and_blood-vessels_damage _in_human_ovaries_exposed_to_chemotherapy_Potential_mechanisms_of_ovarian_injury. </a:t>
            </a: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Graafian follicle. (n.d.). Retrieved February 14, 2021, from http://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medcell.med.yale.edu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/histology/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female_reproductive_system_lab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graafian_follicle.php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Corpus albicans. (n.d.). Retrieved February 14, 2021, from http://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medcell.med.yale.edu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/histology/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female_reproductive_system_lab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corpus_albicans.php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Islam S. Polycystic ovary disease.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PathologyOutlines.com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website. https://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www.pathologyoutlines.com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/topic/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ovaryPCO.html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Accessed February 13th, 2021.</a:t>
            </a: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From Mayo Clinic News Network, Mayo Clinic News Network. (2018, May 12). Ovarian cancer is hard to detect. Retrieved February 14, 2021, from https://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medicalxpress.com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/news/2018-05-ovarian-cancer-hard.html</a:t>
            </a: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Galleries: Ovarian endometriosis at 40x magnification. (n.d.). Retrieved February 14, 2021, from https://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www.microscopyu.com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/gallery-images/ovarian-endometriosis-at-40x-magnification</a:t>
            </a: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Choosing the BEST Microscopy solution for your lab. (2016, August 15). Retrieved February 12, 2021, from https://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www.labmanager.com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/purchasing-guides/choosing-the-best-microscopy-solution-for-your-lab-4622</a:t>
            </a:r>
          </a:p>
          <a:p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Left Arrow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xmlns="" id="{A45CA4E3-5139-8F40-8C09-4B0BDB4CD642}"/>
              </a:ext>
            </a:extLst>
          </p:cNvPr>
          <p:cNvSpPr/>
          <p:nvPr/>
        </p:nvSpPr>
        <p:spPr>
          <a:xfrm>
            <a:off x="178904" y="5740172"/>
            <a:ext cx="1158342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  <a:hlinkClick r:id="" action="ppaction://hlinkshowjump?jump=lastslideviewed"/>
              </a:rPr>
              <a:t>Go</a:t>
            </a:r>
            <a:r>
              <a:rPr lang="en-US" sz="1300" dirty="0">
                <a:latin typeface="Comic Sans MS" panose="030F0902030302020204" pitchFamily="66" charset="0"/>
              </a:rPr>
              <a:t> Back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74ACB7B-4A9E-6A42-9AA9-CAAEE8FEE99A}"/>
              </a:ext>
            </a:extLst>
          </p:cNvPr>
          <p:cNvSpPr txBox="1"/>
          <p:nvPr/>
        </p:nvSpPr>
        <p:spPr>
          <a:xfrm>
            <a:off x="11445396" y="629470"/>
            <a:ext cx="56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mic Sans MS" panose="030F0902030302020204" pitchFamily="66" charset="0"/>
              </a:rPr>
              <a:t>Home</a:t>
            </a:r>
          </a:p>
        </p:txBody>
      </p:sp>
      <p:sp>
        <p:nvSpPr>
          <p:cNvPr id="7" name="Action Button: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4611B966-8831-694F-94C9-0EE49A1C99E5}"/>
              </a:ext>
            </a:extLst>
          </p:cNvPr>
          <p:cNvSpPr/>
          <p:nvPr/>
        </p:nvSpPr>
        <p:spPr>
          <a:xfrm>
            <a:off x="11423374" y="152400"/>
            <a:ext cx="560879" cy="496957"/>
          </a:xfrm>
          <a:prstGeom prst="actionButtonHome">
            <a:avLst/>
          </a:prstGeom>
          <a:solidFill>
            <a:srgbClr val="146278"/>
          </a:solidFill>
          <a:ln>
            <a:solidFill>
              <a:schemeClr val="bg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B95B9BA8-1D69-4796-85F5-B6D0BD5235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F892E19-92E7-4BB2-8C3F-DBDFE8D9D3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81E493D3-31D9-4B80-9798-EEA082E12A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62E6AA4D-EC17-45B5-B621-DF0FD91FD4B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D56F11D0-7966-41FE-AAB9-EC0C54F11F6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CEDE579A-0A12-4A10-85D4-A8DA1663B8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15CA79E3-BA58-419A-8541-7498AC2633F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xmlns="" id="{2348C622-BC44-4959-B64E-427015FD1FFA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xmlns="" id="{F8841A98-AA1D-4F65-A368-EF31110B07C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E6609F08-9B2C-4879-AC68-E3E537BED78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xmlns="" id="{6910EFC9-D70D-42FD-BCCD-AB1F710BFD4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xmlns="" id="{83BEF371-1E22-4C4F-A62F-AC6B92CAE0B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3F009895-DE72-7C42-860C-F6C3BB81D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64" y="1641752"/>
            <a:ext cx="3142012" cy="32132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bg1"/>
                </a:solidFill>
                <a:latin typeface="Comic Sans MS" panose="030F0902030302020204" pitchFamily="66" charset="0"/>
              </a:rPr>
              <a:t>How to Play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2476C321-9361-F144-BCB9-6BDE1D4C3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012" y="983673"/>
            <a:ext cx="6140449" cy="202476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solidFill>
                  <a:schemeClr val="bg1">
                    <a:alpha val="80000"/>
                  </a:schemeClr>
                </a:solidFill>
                <a:latin typeface="Comic Sans MS" panose="030F0902030302020204" pitchFamily="66" charset="0"/>
              </a:rPr>
              <a:t>Walk through this game by reading each passage and interacting with the different scenes. Many actions include clicking and scrolling over.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solidFill>
                  <a:schemeClr val="bg1">
                    <a:alpha val="80000"/>
                  </a:schemeClr>
                </a:solidFill>
                <a:latin typeface="Comic Sans MS" panose="030F0902030302020204" pitchFamily="66" charset="0"/>
              </a:rPr>
              <a:t>There are two main sections (1) healthy ovarian tissue and (2) diseased ovarian tissue</a:t>
            </a:r>
          </a:p>
        </p:txBody>
      </p:sp>
      <p:sp>
        <p:nvSpPr>
          <p:cNvPr id="25" name="Left Arrow 2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xmlns="" id="{00CFA137-987D-5D4F-8FFB-EBA45E8280AA}"/>
              </a:ext>
            </a:extLst>
          </p:cNvPr>
          <p:cNvSpPr/>
          <p:nvPr/>
        </p:nvSpPr>
        <p:spPr>
          <a:xfrm>
            <a:off x="178904" y="5740172"/>
            <a:ext cx="1158342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Go Back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xmlns="" id="{CDA664AA-19FF-4041-97F7-5387D501A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292759"/>
              </p:ext>
            </p:extLst>
          </p:nvPr>
        </p:nvGraphicFramePr>
        <p:xfrm>
          <a:off x="7522919" y="2928246"/>
          <a:ext cx="4175475" cy="3327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5475">
                  <a:extLst>
                    <a:ext uri="{9D8B030D-6E8A-4147-A177-3AD203B41FA5}">
                      <a16:colId xmlns:a16="http://schemas.microsoft.com/office/drawing/2014/main" xmlns="" val="3905063563"/>
                    </a:ext>
                  </a:extLst>
                </a:gridCol>
              </a:tblGrid>
              <a:tr h="83177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/>
                          </a:solidFill>
                          <a:latin typeface="Comic Sans MS" panose="030F0902030302020204" pitchFamily="66" charset="0"/>
                        </a:rPr>
                        <a:t>Return to the home screen at any point in the game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2987295"/>
                  </a:ext>
                </a:extLst>
              </a:tr>
              <a:tr h="83177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/>
                          </a:solidFill>
                          <a:latin typeface="Comic Sans MS" panose="030F0902030302020204" pitchFamily="66" charset="0"/>
                        </a:rPr>
                        <a:t>Return to the previous/last visited page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21445062"/>
                  </a:ext>
                </a:extLst>
              </a:tr>
              <a:tr h="83177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/>
                          </a:solidFill>
                          <a:latin typeface="Comic Sans MS" panose="030F0902030302020204" pitchFamily="66" charset="0"/>
                        </a:rPr>
                        <a:t>Move through different examples of healthy ovarian tissue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7331675"/>
                  </a:ext>
                </a:extLst>
              </a:tr>
              <a:tr h="8317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latin typeface="Comic Sans MS" panose="030F0902030302020204" pitchFamily="66" charset="0"/>
                        </a:rPr>
                        <a:t>Move through different examples of diseased ovarian tissue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33649412"/>
                  </a:ext>
                </a:extLst>
              </a:tr>
            </a:tbl>
          </a:graphicData>
        </a:graphic>
      </p:graphicFrame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xmlns="" id="{ADF9A2B2-8232-054F-A64F-35CAC0D29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340" y="2821366"/>
            <a:ext cx="681142" cy="752841"/>
          </a:xfrm>
          <a:prstGeom prst="rect">
            <a:avLst/>
          </a:prstGeom>
        </p:spPr>
      </p:pic>
      <p:pic>
        <p:nvPicPr>
          <p:cNvPr id="13" name="Picture 12" descr="Graphical user interface, shape, arrow&#10;&#10;Description automatically generated">
            <a:extLst>
              <a:ext uri="{FF2B5EF4-FFF2-40B4-BE49-F238E27FC236}">
                <a16:creationId xmlns:a16="http://schemas.microsoft.com/office/drawing/2014/main" xmlns="" id="{EEC097CD-4C80-1241-A8E1-FEC834A6CF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390" b="6817"/>
          <a:stretch/>
        </p:blipFill>
        <p:spPr>
          <a:xfrm>
            <a:off x="6571881" y="3600183"/>
            <a:ext cx="874717" cy="655182"/>
          </a:xfrm>
          <a:prstGeom prst="rect">
            <a:avLst/>
          </a:prstGeom>
        </p:spPr>
      </p:pic>
      <p:pic>
        <p:nvPicPr>
          <p:cNvPr id="27" name="Picture 26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55EB9CEC-3933-084C-9A7E-0F132B17F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657" y="4591790"/>
            <a:ext cx="2890982" cy="519063"/>
          </a:xfrm>
          <a:prstGeom prst="rect">
            <a:avLst/>
          </a:prstGeom>
        </p:spPr>
      </p:pic>
      <p:pic>
        <p:nvPicPr>
          <p:cNvPr id="29" name="Picture 28" descr="A picture containing indoor, case&#10;&#10;Description automatically generated">
            <a:extLst>
              <a:ext uri="{FF2B5EF4-FFF2-40B4-BE49-F238E27FC236}">
                <a16:creationId xmlns:a16="http://schemas.microsoft.com/office/drawing/2014/main" xmlns="" id="{98EB53B5-861D-7B4C-B961-B4C72CB974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9850" y="5447278"/>
            <a:ext cx="2216150" cy="52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7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xmlns="" id="{E8EFA207-B006-F644-A60E-50D385B5F319}"/>
              </a:ext>
            </a:extLst>
          </p:cNvPr>
          <p:cNvSpPr/>
          <p:nvPr/>
        </p:nvSpPr>
        <p:spPr>
          <a:xfrm>
            <a:off x="178904" y="5740172"/>
            <a:ext cx="1158342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Go Back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D0930-2875-E644-8245-99167089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Table of Contents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FB0338-7C17-9744-9B37-752F9F42A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40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bg2"/>
                </a:solidFill>
                <a:latin typeface="Comic Sans MS" panose="030F0902030302020204" pitchFamily="66" charset="0"/>
              </a:rPr>
              <a:t>Return to any section of the lab using the following buttons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D823135-A307-D74A-97FA-1E1E3A9B3317}"/>
              </a:ext>
            </a:extLst>
          </p:cNvPr>
          <p:cNvGrpSpPr/>
          <p:nvPr/>
        </p:nvGrpSpPr>
        <p:grpSpPr>
          <a:xfrm>
            <a:off x="3938810" y="2760476"/>
            <a:ext cx="4314380" cy="3262832"/>
            <a:chOff x="3938808" y="2601046"/>
            <a:chExt cx="4314380" cy="3262832"/>
          </a:xfrm>
        </p:grpSpPr>
        <p:sp>
          <p:nvSpPr>
            <p:cNvPr id="9" name="Rounded Rectangle 8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xmlns="" id="{160EDA0D-06A8-B945-83FD-365817D64A24}"/>
                </a:ext>
              </a:extLst>
            </p:cNvPr>
            <p:cNvSpPr/>
            <p:nvPr/>
          </p:nvSpPr>
          <p:spPr>
            <a:xfrm>
              <a:off x="3938811" y="2601046"/>
              <a:ext cx="4314377" cy="640484"/>
            </a:xfrm>
            <a:prstGeom prst="roundRect">
              <a:avLst/>
            </a:prstGeom>
            <a:solidFill>
              <a:srgbClr val="548234"/>
            </a:solidFill>
            <a:ln>
              <a:solidFill>
                <a:schemeClr val="accent6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1. Introduction</a:t>
              </a:r>
            </a:p>
          </p:txBody>
        </p:sp>
        <p:sp>
          <p:nvSpPr>
            <p:cNvPr id="11" name="Rounded Rectangle 10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xmlns="" id="{742DED6B-ACF1-0249-BD14-8742A79467E8}"/>
                </a:ext>
              </a:extLst>
            </p:cNvPr>
            <p:cNvSpPr/>
            <p:nvPr/>
          </p:nvSpPr>
          <p:spPr>
            <a:xfrm>
              <a:off x="3938808" y="4349278"/>
              <a:ext cx="4314377" cy="640484"/>
            </a:xfrm>
            <a:prstGeom prst="roundRect">
              <a:avLst/>
            </a:prstGeom>
            <a:solidFill>
              <a:srgbClr val="1385A3"/>
            </a:solidFill>
            <a:ln>
              <a:solidFill>
                <a:srgbClr val="1385A3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3. Diseased Tissues</a:t>
              </a:r>
            </a:p>
          </p:txBody>
        </p:sp>
        <p:sp>
          <p:nvSpPr>
            <p:cNvPr id="13" name="Rounded Rectangle 12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xmlns="" id="{797ECA6B-8FF9-6942-B03E-FB1D316362F6}"/>
                </a:ext>
              </a:extLst>
            </p:cNvPr>
            <p:cNvSpPr/>
            <p:nvPr/>
          </p:nvSpPr>
          <p:spPr>
            <a:xfrm>
              <a:off x="3938811" y="3475162"/>
              <a:ext cx="4314377" cy="640484"/>
            </a:xfrm>
            <a:prstGeom prst="roundRect">
              <a:avLst/>
            </a:prstGeom>
            <a:solidFill>
              <a:srgbClr val="07272F"/>
            </a:solidFill>
            <a:ln>
              <a:solidFill>
                <a:srgbClr val="146278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2. Healthy Tissues</a:t>
              </a:r>
            </a:p>
          </p:txBody>
        </p:sp>
        <p:sp>
          <p:nvSpPr>
            <p:cNvPr id="15" name="Rounded Rectangle 14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xmlns="" id="{09D3B37A-36D7-0F48-BC80-12E07D9C61AD}"/>
                </a:ext>
              </a:extLst>
            </p:cNvPr>
            <p:cNvSpPr/>
            <p:nvPr/>
          </p:nvSpPr>
          <p:spPr>
            <a:xfrm>
              <a:off x="3938808" y="5223394"/>
              <a:ext cx="4314377" cy="640484"/>
            </a:xfrm>
            <a:prstGeom prst="roundRect">
              <a:avLst/>
            </a:prstGeom>
            <a:solidFill>
              <a:srgbClr val="63335E"/>
            </a:solidFill>
            <a:ln>
              <a:solidFill>
                <a:srgbClr val="62176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4. Sources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12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microscope in a laboratory&#10;&#10;Description automatically generated with medium confidence">
            <a:extLst>
              <a:ext uri="{FF2B5EF4-FFF2-40B4-BE49-F238E27FC236}">
                <a16:creationId xmlns:a16="http://schemas.microsoft.com/office/drawing/2014/main" xmlns="" id="{C46A53B9-A538-F945-9BF5-81F9302038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3" r="-1" b="-1"/>
          <a:stretch/>
        </p:blipFill>
        <p:spPr bwMode="auto">
          <a:xfrm flipH="1"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63737881-458F-40AD-B72B-B57D267DC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C2967126-346F-41EA-982D-63D8EBB60D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1BCD9601-1F44-4E40-998C-1B256DAE94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xmlns="" id="{1A1CA4E9-12FA-47EB-8471-25E8D55152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xmlns="" id="{E13A9BF0-334C-4457-A635-9CA4877EAAF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xmlns="" id="{FF05821A-8598-44E4-A18C-538D5331E45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xmlns="" id="{8A4ECC81-E17F-4F87-9A0B-398363A864A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4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xmlns="" id="{1FBBD7D8-A895-40D0-A53D-DEDF495B2F1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xmlns="" id="{BA602493-BC70-48CF-BDBA-88A86622742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2" name="Rectangle 12">
            <a:extLst>
              <a:ext uri="{FF2B5EF4-FFF2-40B4-BE49-F238E27FC236}">
                <a16:creationId xmlns:a16="http://schemas.microsoft.com/office/drawing/2014/main" xmlns="" id="{DA18C76A-B764-BB4B-869D-87D7E81D8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01" y="760275"/>
            <a:ext cx="3458707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Welcome to the histology lab! 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​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Histology is the study of the microscopic aspects of tissues.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bg1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In order to begin to make an artificial ovary, we must study ovarian tissue. By understanding its structure, we can try to mimic the tissue.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​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In order to interact with the lab equipment, just click on it!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bg1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Click on the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46278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microscope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 to begin.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​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Action Button: Custom 1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xmlns="" id="{55D017C0-D207-BB41-BFBB-8FDC9D4A6527}"/>
              </a:ext>
            </a:extLst>
          </p:cNvPr>
          <p:cNvSpPr/>
          <p:nvPr/>
        </p:nvSpPr>
        <p:spPr>
          <a:xfrm>
            <a:off x="9560860" y="1795184"/>
            <a:ext cx="2164976" cy="3153335"/>
          </a:xfrm>
          <a:custGeom>
            <a:avLst/>
            <a:gdLst>
              <a:gd name="connsiteX0" fmla="*/ 0 w 1270747"/>
              <a:gd name="connsiteY0" fmla="*/ 0 h 1694329"/>
              <a:gd name="connsiteX1" fmla="*/ 1270747 w 1270747"/>
              <a:gd name="connsiteY1" fmla="*/ 0 h 1694329"/>
              <a:gd name="connsiteX2" fmla="*/ 1270747 w 1270747"/>
              <a:gd name="connsiteY2" fmla="*/ 1694329 h 1694329"/>
              <a:gd name="connsiteX3" fmla="*/ 0 w 1270747"/>
              <a:gd name="connsiteY3" fmla="*/ 1694329 h 1694329"/>
              <a:gd name="connsiteX4" fmla="*/ 0 w 1270747"/>
              <a:gd name="connsiteY4" fmla="*/ 0 h 1694329"/>
              <a:gd name="connsiteX0" fmla="*/ 0 w 1808629"/>
              <a:gd name="connsiteY0" fmla="*/ 0 h 2346511"/>
              <a:gd name="connsiteX1" fmla="*/ 1808629 w 1808629"/>
              <a:gd name="connsiteY1" fmla="*/ 652182 h 2346511"/>
              <a:gd name="connsiteX2" fmla="*/ 1808629 w 1808629"/>
              <a:gd name="connsiteY2" fmla="*/ 2346511 h 2346511"/>
              <a:gd name="connsiteX3" fmla="*/ 537882 w 1808629"/>
              <a:gd name="connsiteY3" fmla="*/ 2346511 h 2346511"/>
              <a:gd name="connsiteX4" fmla="*/ 0 w 1808629"/>
              <a:gd name="connsiteY4" fmla="*/ 0 h 2346511"/>
              <a:gd name="connsiteX0" fmla="*/ 0 w 1889312"/>
              <a:gd name="connsiteY0" fmla="*/ 0 h 2346511"/>
              <a:gd name="connsiteX1" fmla="*/ 1889312 w 1889312"/>
              <a:gd name="connsiteY1" fmla="*/ 1337982 h 2346511"/>
              <a:gd name="connsiteX2" fmla="*/ 1808629 w 1889312"/>
              <a:gd name="connsiteY2" fmla="*/ 2346511 h 2346511"/>
              <a:gd name="connsiteX3" fmla="*/ 537882 w 1889312"/>
              <a:gd name="connsiteY3" fmla="*/ 2346511 h 2346511"/>
              <a:gd name="connsiteX4" fmla="*/ 0 w 1889312"/>
              <a:gd name="connsiteY4" fmla="*/ 0 h 2346511"/>
              <a:gd name="connsiteX0" fmla="*/ 0 w 2164976"/>
              <a:gd name="connsiteY0" fmla="*/ 0 h 3139888"/>
              <a:gd name="connsiteX1" fmla="*/ 1889312 w 2164976"/>
              <a:gd name="connsiteY1" fmla="*/ 1337982 h 3139888"/>
              <a:gd name="connsiteX2" fmla="*/ 2164976 w 2164976"/>
              <a:gd name="connsiteY2" fmla="*/ 3139888 h 3139888"/>
              <a:gd name="connsiteX3" fmla="*/ 537882 w 2164976"/>
              <a:gd name="connsiteY3" fmla="*/ 2346511 h 3139888"/>
              <a:gd name="connsiteX4" fmla="*/ 0 w 2164976"/>
              <a:gd name="connsiteY4" fmla="*/ 0 h 3139888"/>
              <a:gd name="connsiteX0" fmla="*/ 0 w 2164976"/>
              <a:gd name="connsiteY0" fmla="*/ 0 h 3153335"/>
              <a:gd name="connsiteX1" fmla="*/ 1889312 w 2164976"/>
              <a:gd name="connsiteY1" fmla="*/ 1337982 h 3153335"/>
              <a:gd name="connsiteX2" fmla="*/ 2164976 w 2164976"/>
              <a:gd name="connsiteY2" fmla="*/ 3139888 h 3153335"/>
              <a:gd name="connsiteX3" fmla="*/ 33617 w 2164976"/>
              <a:gd name="connsiteY3" fmla="*/ 3153335 h 3153335"/>
              <a:gd name="connsiteX4" fmla="*/ 0 w 2164976"/>
              <a:gd name="connsiteY4" fmla="*/ 0 h 3153335"/>
              <a:gd name="connsiteX0" fmla="*/ 0 w 2164976"/>
              <a:gd name="connsiteY0" fmla="*/ 0 h 3153335"/>
              <a:gd name="connsiteX1" fmla="*/ 1889312 w 2164976"/>
              <a:gd name="connsiteY1" fmla="*/ 1337982 h 3153335"/>
              <a:gd name="connsiteX2" fmla="*/ 2164976 w 2164976"/>
              <a:gd name="connsiteY2" fmla="*/ 3139888 h 3153335"/>
              <a:gd name="connsiteX3" fmla="*/ 33617 w 2164976"/>
              <a:gd name="connsiteY3" fmla="*/ 3153335 h 3153335"/>
              <a:gd name="connsiteX4" fmla="*/ 0 w 2164976"/>
              <a:gd name="connsiteY4" fmla="*/ 0 h 315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976" h="3153335">
                <a:moveTo>
                  <a:pt x="0" y="0"/>
                </a:moveTo>
                <a:lnTo>
                  <a:pt x="1889312" y="1337982"/>
                </a:lnTo>
                <a:lnTo>
                  <a:pt x="2164976" y="3139888"/>
                </a:lnTo>
                <a:lnTo>
                  <a:pt x="33617" y="3153335"/>
                </a:lnTo>
                <a:cubicBezTo>
                  <a:pt x="1259541" y="1772770"/>
                  <a:pt x="11206" y="1051112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Home 1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53DEED2C-F2DB-AF4B-BE4E-D30FEEA5DFC8}"/>
              </a:ext>
            </a:extLst>
          </p:cNvPr>
          <p:cNvSpPr/>
          <p:nvPr/>
        </p:nvSpPr>
        <p:spPr>
          <a:xfrm>
            <a:off x="11423374" y="152400"/>
            <a:ext cx="560879" cy="496957"/>
          </a:xfrm>
          <a:prstGeom prst="actionButtonHome">
            <a:avLst/>
          </a:prstGeom>
          <a:solidFill>
            <a:srgbClr val="146278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7E0EF6E-4754-624B-A74D-6F6E04042C59}"/>
              </a:ext>
            </a:extLst>
          </p:cNvPr>
          <p:cNvSpPr txBox="1"/>
          <p:nvPr/>
        </p:nvSpPr>
        <p:spPr>
          <a:xfrm>
            <a:off x="11445396" y="629470"/>
            <a:ext cx="56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rgbClr val="07272F"/>
                </a:solidFill>
                <a:latin typeface="Comic Sans MS" panose="030F0902030302020204" pitchFamily="66" charset="0"/>
              </a:rPr>
              <a:t>Home</a:t>
            </a:r>
          </a:p>
        </p:txBody>
      </p:sp>
      <p:sp>
        <p:nvSpPr>
          <p:cNvPr id="35" name="Left Arrow 3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xmlns="" id="{AC5275B8-C95A-5C47-8166-0D8A87642529}"/>
              </a:ext>
            </a:extLst>
          </p:cNvPr>
          <p:cNvSpPr/>
          <p:nvPr/>
        </p:nvSpPr>
        <p:spPr>
          <a:xfrm>
            <a:off x="178904" y="5740172"/>
            <a:ext cx="1158342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Go Back</a:t>
            </a:r>
          </a:p>
        </p:txBody>
      </p:sp>
    </p:spTree>
    <p:extLst>
      <p:ext uri="{BB962C8B-B14F-4D97-AF65-F5344CB8AC3E}">
        <p14:creationId xmlns:p14="http://schemas.microsoft.com/office/powerpoint/2010/main" val="12011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xmlns="" id="{325166D1-1B21-4128-AC42-61745528E4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You can now turn your camera phone into a microscope">
            <a:extLst>
              <a:ext uri="{FF2B5EF4-FFF2-40B4-BE49-F238E27FC236}">
                <a16:creationId xmlns:a16="http://schemas.microsoft.com/office/drawing/2014/main" xmlns="" id="{B821A991-679A-F24C-A0C3-190F7210D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r="24172" b="-1"/>
          <a:stretch/>
        </p:blipFill>
        <p:spPr bwMode="auto">
          <a:xfrm>
            <a:off x="-141649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noFill/>
          <a:effectLst>
            <a:outerShdw blurRad="381000" dist="1524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3" name="Group 192">
            <a:extLst>
              <a:ext uri="{FF2B5EF4-FFF2-40B4-BE49-F238E27FC236}">
                <a16:creationId xmlns:a16="http://schemas.microsoft.com/office/drawing/2014/main" xmlns="" id="{E6517BAC-C80F-4065-90D8-703493E0B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xmlns="" id="{984DCDA5-A261-4103-B44C-068DCEA033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4E59A2A1-1352-47AA-80C2-0FF5375940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9CAA3A5-C9F6-DC4D-A6DD-3F81A46B664B}"/>
              </a:ext>
            </a:extLst>
          </p:cNvPr>
          <p:cNvSpPr/>
          <p:nvPr/>
        </p:nvSpPr>
        <p:spPr>
          <a:xfrm>
            <a:off x="6689454" y="1151633"/>
            <a:ext cx="463369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bg1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To understand how to make artificial ovaries, we need to understand how normally functioning ovarian cells work.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altLang="en-US" dirty="0">
              <a:solidFill>
                <a:schemeClr val="bg1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bg1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One of the most important aspects 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of fertility </a:t>
            </a:r>
            <a:r>
              <a:rPr lang="en-US" altLang="en-US" dirty="0">
                <a:solidFill>
                  <a:schemeClr val="bg1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is the ovarian cycle, so we are going to focus in on what cells at each stage of the cycle look like.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bg1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​​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bg1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Click on the </a:t>
            </a:r>
            <a:r>
              <a:rPr lang="en-US" altLang="en-US" dirty="0">
                <a:solidFill>
                  <a:srgbClr val="146278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microscope slide </a:t>
            </a:r>
            <a:r>
              <a:rPr lang="en-US" altLang="en-US" dirty="0">
                <a:solidFill>
                  <a:schemeClr val="bg1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to take a closer look!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1" name="Action Button: Home 3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xmlns="" id="{70B5BD3A-B3DE-0347-ACCC-30818C7091ED}"/>
              </a:ext>
            </a:extLst>
          </p:cNvPr>
          <p:cNvSpPr/>
          <p:nvPr/>
        </p:nvSpPr>
        <p:spPr>
          <a:xfrm>
            <a:off x="11423374" y="152400"/>
            <a:ext cx="560879" cy="496957"/>
          </a:xfrm>
          <a:prstGeom prst="actionButtonHome">
            <a:avLst/>
          </a:prstGeom>
          <a:solidFill>
            <a:srgbClr val="146278"/>
          </a:solidFill>
          <a:ln>
            <a:solidFill>
              <a:schemeClr val="bg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ction Button: Custom 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20887244-CE2D-F449-A9B3-098D78C293EB}"/>
              </a:ext>
            </a:extLst>
          </p:cNvPr>
          <p:cNvSpPr/>
          <p:nvPr/>
        </p:nvSpPr>
        <p:spPr>
          <a:xfrm rot="20218011">
            <a:off x="1552710" y="3555327"/>
            <a:ext cx="3941481" cy="1122153"/>
          </a:xfrm>
          <a:custGeom>
            <a:avLst/>
            <a:gdLst>
              <a:gd name="connsiteX0" fmla="*/ 0 w 3296992"/>
              <a:gd name="connsiteY0" fmla="*/ 0 h 1014483"/>
              <a:gd name="connsiteX1" fmla="*/ 3296992 w 3296992"/>
              <a:gd name="connsiteY1" fmla="*/ 0 h 1014483"/>
              <a:gd name="connsiteX2" fmla="*/ 3296992 w 3296992"/>
              <a:gd name="connsiteY2" fmla="*/ 1014483 h 1014483"/>
              <a:gd name="connsiteX3" fmla="*/ 0 w 3296992"/>
              <a:gd name="connsiteY3" fmla="*/ 1014483 h 1014483"/>
              <a:gd name="connsiteX4" fmla="*/ 0 w 3296992"/>
              <a:gd name="connsiteY4" fmla="*/ 0 h 1014483"/>
              <a:gd name="connsiteX0" fmla="*/ 0 w 3400680"/>
              <a:gd name="connsiteY0" fmla="*/ 0 h 1198512"/>
              <a:gd name="connsiteX1" fmla="*/ 3400680 w 3400680"/>
              <a:gd name="connsiteY1" fmla="*/ 184029 h 1198512"/>
              <a:gd name="connsiteX2" fmla="*/ 3400680 w 3400680"/>
              <a:gd name="connsiteY2" fmla="*/ 1198512 h 1198512"/>
              <a:gd name="connsiteX3" fmla="*/ 103688 w 3400680"/>
              <a:gd name="connsiteY3" fmla="*/ 1198512 h 1198512"/>
              <a:gd name="connsiteX4" fmla="*/ 0 w 3400680"/>
              <a:gd name="connsiteY4" fmla="*/ 0 h 1198512"/>
              <a:gd name="connsiteX0" fmla="*/ 0 w 3400680"/>
              <a:gd name="connsiteY0" fmla="*/ 0 h 1198512"/>
              <a:gd name="connsiteX1" fmla="*/ 3400680 w 3400680"/>
              <a:gd name="connsiteY1" fmla="*/ 184029 h 1198512"/>
              <a:gd name="connsiteX2" fmla="*/ 3400680 w 3400680"/>
              <a:gd name="connsiteY2" fmla="*/ 1198512 h 1198512"/>
              <a:gd name="connsiteX3" fmla="*/ 483598 w 3400680"/>
              <a:gd name="connsiteY3" fmla="*/ 996176 h 1198512"/>
              <a:gd name="connsiteX4" fmla="*/ 0 w 3400680"/>
              <a:gd name="connsiteY4" fmla="*/ 0 h 1198512"/>
              <a:gd name="connsiteX0" fmla="*/ 0 w 3941481"/>
              <a:gd name="connsiteY0" fmla="*/ 0 h 1078574"/>
              <a:gd name="connsiteX1" fmla="*/ 3400680 w 3941481"/>
              <a:gd name="connsiteY1" fmla="*/ 184029 h 1078574"/>
              <a:gd name="connsiteX2" fmla="*/ 3941481 w 3941481"/>
              <a:gd name="connsiteY2" fmla="*/ 1078574 h 1078574"/>
              <a:gd name="connsiteX3" fmla="*/ 483598 w 3941481"/>
              <a:gd name="connsiteY3" fmla="*/ 996176 h 1078574"/>
              <a:gd name="connsiteX4" fmla="*/ 0 w 3941481"/>
              <a:gd name="connsiteY4" fmla="*/ 0 h 1078574"/>
              <a:gd name="connsiteX0" fmla="*/ 0 w 3941481"/>
              <a:gd name="connsiteY0" fmla="*/ 0 h 1078574"/>
              <a:gd name="connsiteX1" fmla="*/ 2634687 w 3941481"/>
              <a:gd name="connsiteY1" fmla="*/ 208224 h 1078574"/>
              <a:gd name="connsiteX2" fmla="*/ 3941481 w 3941481"/>
              <a:gd name="connsiteY2" fmla="*/ 1078574 h 1078574"/>
              <a:gd name="connsiteX3" fmla="*/ 483598 w 3941481"/>
              <a:gd name="connsiteY3" fmla="*/ 996176 h 1078574"/>
              <a:gd name="connsiteX4" fmla="*/ 0 w 3941481"/>
              <a:gd name="connsiteY4" fmla="*/ 0 h 1078574"/>
              <a:gd name="connsiteX0" fmla="*/ 0 w 3941481"/>
              <a:gd name="connsiteY0" fmla="*/ 0 h 1078574"/>
              <a:gd name="connsiteX1" fmla="*/ 3187624 w 3941481"/>
              <a:gd name="connsiteY1" fmla="*/ 191409 h 1078574"/>
              <a:gd name="connsiteX2" fmla="*/ 3941481 w 3941481"/>
              <a:gd name="connsiteY2" fmla="*/ 1078574 h 1078574"/>
              <a:gd name="connsiteX3" fmla="*/ 483598 w 3941481"/>
              <a:gd name="connsiteY3" fmla="*/ 996176 h 1078574"/>
              <a:gd name="connsiteX4" fmla="*/ 0 w 3941481"/>
              <a:gd name="connsiteY4" fmla="*/ 0 h 1078574"/>
              <a:gd name="connsiteX0" fmla="*/ 0 w 3941481"/>
              <a:gd name="connsiteY0" fmla="*/ 0 h 1189717"/>
              <a:gd name="connsiteX1" fmla="*/ 3187624 w 3941481"/>
              <a:gd name="connsiteY1" fmla="*/ 191409 h 1189717"/>
              <a:gd name="connsiteX2" fmla="*/ 3941481 w 3941481"/>
              <a:gd name="connsiteY2" fmla="*/ 1078574 h 1189717"/>
              <a:gd name="connsiteX3" fmla="*/ 807154 w 3941481"/>
              <a:gd name="connsiteY3" fmla="*/ 1189717 h 1189717"/>
              <a:gd name="connsiteX4" fmla="*/ 0 w 3941481"/>
              <a:gd name="connsiteY4" fmla="*/ 0 h 1189717"/>
              <a:gd name="connsiteX0" fmla="*/ 0 w 3941481"/>
              <a:gd name="connsiteY0" fmla="*/ 0 h 1122153"/>
              <a:gd name="connsiteX1" fmla="*/ 3187624 w 3941481"/>
              <a:gd name="connsiteY1" fmla="*/ 191409 h 1122153"/>
              <a:gd name="connsiteX2" fmla="*/ 3941481 w 3941481"/>
              <a:gd name="connsiteY2" fmla="*/ 1078574 h 1122153"/>
              <a:gd name="connsiteX3" fmla="*/ 779902 w 3941481"/>
              <a:gd name="connsiteY3" fmla="*/ 1122153 h 1122153"/>
              <a:gd name="connsiteX4" fmla="*/ 0 w 3941481"/>
              <a:gd name="connsiteY4" fmla="*/ 0 h 112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1481" h="1122153">
                <a:moveTo>
                  <a:pt x="0" y="0"/>
                </a:moveTo>
                <a:lnTo>
                  <a:pt x="3187624" y="191409"/>
                </a:lnTo>
                <a:lnTo>
                  <a:pt x="3941481" y="1078574"/>
                </a:lnTo>
                <a:lnTo>
                  <a:pt x="779902" y="112215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42A5B89-0957-5D44-B672-CAE57FCFD718}"/>
              </a:ext>
            </a:extLst>
          </p:cNvPr>
          <p:cNvSpPr txBox="1"/>
          <p:nvPr/>
        </p:nvSpPr>
        <p:spPr>
          <a:xfrm>
            <a:off x="11445396" y="629470"/>
            <a:ext cx="56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mic Sans MS" panose="030F0902030302020204" pitchFamily="66" charset="0"/>
              </a:rPr>
              <a:t>Home</a:t>
            </a:r>
          </a:p>
        </p:txBody>
      </p:sp>
      <p:sp>
        <p:nvSpPr>
          <p:cNvPr id="43" name="Left Arrow 42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xmlns="" id="{0B2FF139-FB12-D444-91C5-9AA4170F1322}"/>
              </a:ext>
            </a:extLst>
          </p:cNvPr>
          <p:cNvSpPr/>
          <p:nvPr/>
        </p:nvSpPr>
        <p:spPr>
          <a:xfrm>
            <a:off x="178904" y="5740172"/>
            <a:ext cx="1158342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Go Back</a:t>
            </a:r>
          </a:p>
        </p:txBody>
      </p:sp>
    </p:spTree>
    <p:extLst>
      <p:ext uri="{BB962C8B-B14F-4D97-AF65-F5344CB8AC3E}">
        <p14:creationId xmlns:p14="http://schemas.microsoft.com/office/powerpoint/2010/main" val="254814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primordial follicle under microscope">
            <a:extLst>
              <a:ext uri="{FF2B5EF4-FFF2-40B4-BE49-F238E27FC236}">
                <a16:creationId xmlns:a16="http://schemas.microsoft.com/office/drawing/2014/main" xmlns="" id="{09E51272-1902-F64B-A193-13231C9355AB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3" t="5452" r="4336" b="20054"/>
          <a:stretch/>
        </p:blipFill>
        <p:spPr bwMode="auto">
          <a:xfrm rot="19371721">
            <a:off x="5904335" y="630257"/>
            <a:ext cx="4663440" cy="4663440"/>
          </a:xfrm>
          <a:prstGeom prst="ellipse">
            <a:avLst/>
          </a:prstGeom>
          <a:noFill/>
          <a:effectLst>
            <a:glow rad="647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947E8D7-4614-8246-9806-AF07B6082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98" y="920157"/>
            <a:ext cx="4208181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A. Primordial Follicle</a:t>
            </a: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This is a primordial follicle. When eggs first form, they are made in a dormant state and remain this way until triggered by the menstrual cycle.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bg1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It consists of an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oocyte (egg cell)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 and a single layer of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granulosa cells,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which are squamous (flat).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bg1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Scroll over the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46278"/>
                </a:solidFill>
                <a:effectLst/>
                <a:latin typeface="Comic Sans MS" panose="030F0902030302020204" pitchFamily="66" charset="0"/>
              </a:rPr>
              <a:t>microscope image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to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 identify these features.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</a:endParaRPr>
          </a:p>
        </p:txBody>
      </p:sp>
      <p:sp>
        <p:nvSpPr>
          <p:cNvPr id="7" name="Action Button: Home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4611B966-8831-694F-94C9-0EE49A1C99E5}"/>
              </a:ext>
            </a:extLst>
          </p:cNvPr>
          <p:cNvSpPr/>
          <p:nvPr/>
        </p:nvSpPr>
        <p:spPr>
          <a:xfrm>
            <a:off x="11423374" y="152400"/>
            <a:ext cx="560879" cy="496957"/>
          </a:xfrm>
          <a:prstGeom prst="actionButtonHome">
            <a:avLst/>
          </a:prstGeom>
          <a:solidFill>
            <a:srgbClr val="146278"/>
          </a:solidFill>
          <a:ln>
            <a:solidFill>
              <a:schemeClr val="bg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hlinkClick r:id="rId5" action="ppaction://hlinksldjump" highlightClick="1"/>
            <a:hlinkHover r:id="rId5" action="ppaction://hlinksldjump"/>
            <a:extLst>
              <a:ext uri="{FF2B5EF4-FFF2-40B4-BE49-F238E27FC236}">
                <a16:creationId xmlns:a16="http://schemas.microsoft.com/office/drawing/2014/main" xmlns="" id="{5A283804-E906-9045-9E76-2BB657937B85}"/>
              </a:ext>
            </a:extLst>
          </p:cNvPr>
          <p:cNvSpPr/>
          <p:nvPr/>
        </p:nvSpPr>
        <p:spPr>
          <a:xfrm>
            <a:off x="5916705" y="595716"/>
            <a:ext cx="4647259" cy="46889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C0BD433B-C6D6-0344-A9A7-A37F916450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41"/>
          <a:stretch/>
        </p:blipFill>
        <p:spPr>
          <a:xfrm>
            <a:off x="3291218" y="628882"/>
            <a:ext cx="720945" cy="83707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C49DF26C-D3A2-FE45-A95A-922A6634239B}"/>
              </a:ext>
            </a:extLst>
          </p:cNvPr>
          <p:cNvGrpSpPr/>
          <p:nvPr/>
        </p:nvGrpSpPr>
        <p:grpSpPr>
          <a:xfrm>
            <a:off x="3159048" y="5740171"/>
            <a:ext cx="5870958" cy="856588"/>
            <a:chOff x="2981226" y="5740171"/>
            <a:chExt cx="5870958" cy="85658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6D4943CC-F912-A147-8E80-C4B66D7E8097}"/>
                </a:ext>
              </a:extLst>
            </p:cNvPr>
            <p:cNvGrpSpPr/>
            <p:nvPr/>
          </p:nvGrpSpPr>
          <p:grpSpPr>
            <a:xfrm>
              <a:off x="2981226" y="5740171"/>
              <a:ext cx="5870958" cy="856588"/>
              <a:chOff x="2981226" y="5740171"/>
              <a:chExt cx="5870958" cy="856588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CBAC5EEA-8715-7C40-BBF4-8A9114F42FE8}"/>
                  </a:ext>
                </a:extLst>
              </p:cNvPr>
              <p:cNvGrpSpPr/>
              <p:nvPr/>
            </p:nvGrpSpPr>
            <p:grpSpPr>
              <a:xfrm>
                <a:off x="2981226" y="5740171"/>
                <a:ext cx="5870958" cy="856588"/>
                <a:chOff x="2939657" y="5833482"/>
                <a:chExt cx="5870958" cy="856588"/>
              </a:xfrm>
            </p:grpSpPr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xmlns="" id="{AECC3AAA-4346-5745-860F-F8611D4B1FA0}"/>
                    </a:ext>
                  </a:extLst>
                </p:cNvPr>
                <p:cNvSpPr/>
                <p:nvPr/>
              </p:nvSpPr>
              <p:spPr>
                <a:xfrm>
                  <a:off x="3111928" y="5960433"/>
                  <a:ext cx="5698687" cy="673801"/>
                </a:xfrm>
                <a:custGeom>
                  <a:avLst/>
                  <a:gdLst>
                    <a:gd name="connsiteX0" fmla="*/ 1650077 w 5698687"/>
                    <a:gd name="connsiteY0" fmla="*/ 762 h 673801"/>
                    <a:gd name="connsiteX1" fmla="*/ 2349766 w 5698687"/>
                    <a:gd name="connsiteY1" fmla="*/ 762 h 673801"/>
                    <a:gd name="connsiteX2" fmla="*/ 2349766 w 5698687"/>
                    <a:gd name="connsiteY2" fmla="*/ 673799 h 673801"/>
                    <a:gd name="connsiteX3" fmla="*/ 1650077 w 5698687"/>
                    <a:gd name="connsiteY3" fmla="*/ 673799 h 673801"/>
                    <a:gd name="connsiteX4" fmla="*/ 1002872 w 5698687"/>
                    <a:gd name="connsiteY4" fmla="*/ 762 h 673801"/>
                    <a:gd name="connsiteX5" fmla="*/ 1648968 w 5698687"/>
                    <a:gd name="connsiteY5" fmla="*/ 762 h 673801"/>
                    <a:gd name="connsiteX6" fmla="*/ 1648968 w 5698687"/>
                    <a:gd name="connsiteY6" fmla="*/ 673799 h 673801"/>
                    <a:gd name="connsiteX7" fmla="*/ 1002872 w 5698687"/>
                    <a:gd name="connsiteY7" fmla="*/ 673799 h 673801"/>
                    <a:gd name="connsiteX8" fmla="*/ 501447 w 5698687"/>
                    <a:gd name="connsiteY8" fmla="*/ 762 h 673801"/>
                    <a:gd name="connsiteX9" fmla="*/ 1000653 w 5698687"/>
                    <a:gd name="connsiteY9" fmla="*/ 762 h 673801"/>
                    <a:gd name="connsiteX10" fmla="*/ 1000653 w 5698687"/>
                    <a:gd name="connsiteY10" fmla="*/ 673799 h 673801"/>
                    <a:gd name="connsiteX11" fmla="*/ 501447 w 5698687"/>
                    <a:gd name="connsiteY11" fmla="*/ 673799 h 673801"/>
                    <a:gd name="connsiteX12" fmla="*/ 0 w 5698687"/>
                    <a:gd name="connsiteY12" fmla="*/ 762 h 673801"/>
                    <a:gd name="connsiteX13" fmla="*/ 499206 w 5698687"/>
                    <a:gd name="connsiteY13" fmla="*/ 762 h 673801"/>
                    <a:gd name="connsiteX14" fmla="*/ 499206 w 5698687"/>
                    <a:gd name="connsiteY14" fmla="*/ 673799 h 673801"/>
                    <a:gd name="connsiteX15" fmla="*/ 0 w 5698687"/>
                    <a:gd name="connsiteY15" fmla="*/ 673799 h 673801"/>
                    <a:gd name="connsiteX16" fmla="*/ 3336373 w 5698687"/>
                    <a:gd name="connsiteY16" fmla="*/ 761 h 673801"/>
                    <a:gd name="connsiteX17" fmla="*/ 4944081 w 5698687"/>
                    <a:gd name="connsiteY17" fmla="*/ 761 h 673801"/>
                    <a:gd name="connsiteX18" fmla="*/ 4944081 w 5698687"/>
                    <a:gd name="connsiteY18" fmla="*/ 673037 h 673801"/>
                    <a:gd name="connsiteX19" fmla="*/ 4947898 w 5698687"/>
                    <a:gd name="connsiteY19" fmla="*/ 673037 h 673801"/>
                    <a:gd name="connsiteX20" fmla="*/ 4947898 w 5698687"/>
                    <a:gd name="connsiteY20" fmla="*/ 673798 h 673801"/>
                    <a:gd name="connsiteX21" fmla="*/ 3336373 w 5698687"/>
                    <a:gd name="connsiteY21" fmla="*/ 673798 h 673801"/>
                    <a:gd name="connsiteX22" fmla="*/ 3336373 w 5698687"/>
                    <a:gd name="connsiteY22" fmla="*/ 673801 h 673801"/>
                    <a:gd name="connsiteX23" fmla="*/ 2351984 w 5698687"/>
                    <a:gd name="connsiteY23" fmla="*/ 673801 h 673801"/>
                    <a:gd name="connsiteX24" fmla="*/ 2351984 w 5698687"/>
                    <a:gd name="connsiteY24" fmla="*/ 764 h 673801"/>
                    <a:gd name="connsiteX25" fmla="*/ 3336373 w 5698687"/>
                    <a:gd name="connsiteY25" fmla="*/ 764 h 673801"/>
                    <a:gd name="connsiteX26" fmla="*/ 4944081 w 5698687"/>
                    <a:gd name="connsiteY26" fmla="*/ 0 h 673801"/>
                    <a:gd name="connsiteX27" fmla="*/ 5698687 w 5698687"/>
                    <a:gd name="connsiteY27" fmla="*/ 0 h 673801"/>
                    <a:gd name="connsiteX28" fmla="*/ 5698687 w 5698687"/>
                    <a:gd name="connsiteY28" fmla="*/ 673037 h 673801"/>
                    <a:gd name="connsiteX29" fmla="*/ 4947898 w 5698687"/>
                    <a:gd name="connsiteY29" fmla="*/ 673037 h 673801"/>
                    <a:gd name="connsiteX30" fmla="*/ 4947898 w 5698687"/>
                    <a:gd name="connsiteY30" fmla="*/ 761 h 673801"/>
                    <a:gd name="connsiteX31" fmla="*/ 4944081 w 5698687"/>
                    <a:gd name="connsiteY31" fmla="*/ 761 h 673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698687" h="673801">
                      <a:moveTo>
                        <a:pt x="1650077" y="762"/>
                      </a:moveTo>
                      <a:lnTo>
                        <a:pt x="2349766" y="762"/>
                      </a:lnTo>
                      <a:lnTo>
                        <a:pt x="2349766" y="673799"/>
                      </a:lnTo>
                      <a:lnTo>
                        <a:pt x="1650077" y="673799"/>
                      </a:lnTo>
                      <a:close/>
                      <a:moveTo>
                        <a:pt x="1002872" y="762"/>
                      </a:moveTo>
                      <a:lnTo>
                        <a:pt x="1648968" y="762"/>
                      </a:lnTo>
                      <a:lnTo>
                        <a:pt x="1648968" y="673799"/>
                      </a:lnTo>
                      <a:lnTo>
                        <a:pt x="1002872" y="673799"/>
                      </a:lnTo>
                      <a:close/>
                      <a:moveTo>
                        <a:pt x="501447" y="762"/>
                      </a:moveTo>
                      <a:lnTo>
                        <a:pt x="1000653" y="762"/>
                      </a:lnTo>
                      <a:lnTo>
                        <a:pt x="1000653" y="673799"/>
                      </a:lnTo>
                      <a:lnTo>
                        <a:pt x="501447" y="673799"/>
                      </a:lnTo>
                      <a:close/>
                      <a:moveTo>
                        <a:pt x="0" y="762"/>
                      </a:moveTo>
                      <a:lnTo>
                        <a:pt x="499206" y="762"/>
                      </a:lnTo>
                      <a:lnTo>
                        <a:pt x="499206" y="673799"/>
                      </a:lnTo>
                      <a:lnTo>
                        <a:pt x="0" y="673799"/>
                      </a:lnTo>
                      <a:close/>
                      <a:moveTo>
                        <a:pt x="3336373" y="761"/>
                      </a:moveTo>
                      <a:lnTo>
                        <a:pt x="4944081" y="761"/>
                      </a:lnTo>
                      <a:lnTo>
                        <a:pt x="4944081" y="673037"/>
                      </a:lnTo>
                      <a:lnTo>
                        <a:pt x="4947898" y="673037"/>
                      </a:lnTo>
                      <a:lnTo>
                        <a:pt x="4947898" y="673798"/>
                      </a:lnTo>
                      <a:lnTo>
                        <a:pt x="3336373" y="673798"/>
                      </a:lnTo>
                      <a:lnTo>
                        <a:pt x="3336373" y="673801"/>
                      </a:lnTo>
                      <a:lnTo>
                        <a:pt x="2351984" y="673801"/>
                      </a:lnTo>
                      <a:lnTo>
                        <a:pt x="2351984" y="764"/>
                      </a:lnTo>
                      <a:lnTo>
                        <a:pt x="3336373" y="764"/>
                      </a:lnTo>
                      <a:close/>
                      <a:moveTo>
                        <a:pt x="4944081" y="0"/>
                      </a:moveTo>
                      <a:lnTo>
                        <a:pt x="5698687" y="0"/>
                      </a:lnTo>
                      <a:lnTo>
                        <a:pt x="5698687" y="673037"/>
                      </a:lnTo>
                      <a:lnTo>
                        <a:pt x="4947898" y="673037"/>
                      </a:lnTo>
                      <a:lnTo>
                        <a:pt x="4947898" y="761"/>
                      </a:lnTo>
                      <a:lnTo>
                        <a:pt x="4944081" y="761"/>
                      </a:lnTo>
                      <a:close/>
                    </a:path>
                  </a:pathLst>
                </a:custGeom>
                <a:noFill/>
                <a:ln>
                  <a:solidFill>
                    <a:srgbClr val="14627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xmlns="" id="{94E68FDA-021C-F340-AA0B-A6A12C31F8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39657" y="5833482"/>
                  <a:ext cx="5864331" cy="856588"/>
                </a:xfrm>
                <a:prstGeom prst="rect">
                  <a:avLst/>
                </a:prstGeom>
              </p:spPr>
            </p:pic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xmlns="" id="{D37C65DD-23DC-BD4B-8717-C3396283BC36}"/>
                    </a:ext>
                  </a:extLst>
                </p:cNvPr>
                <p:cNvSpPr/>
                <p:nvPr/>
              </p:nvSpPr>
              <p:spPr>
                <a:xfrm>
                  <a:off x="5463912" y="5961197"/>
                  <a:ext cx="984389" cy="673037"/>
                </a:xfrm>
                <a:prstGeom prst="rect">
                  <a:avLst/>
                </a:prstGeom>
                <a:noFill/>
                <a:ln>
                  <a:solidFill>
                    <a:srgbClr val="14627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xmlns="" id="{6BD95133-14E2-F842-AAB2-D99C70895AD9}"/>
                  </a:ext>
                </a:extLst>
              </p:cNvPr>
              <p:cNvSpPr/>
              <p:nvPr/>
            </p:nvSpPr>
            <p:spPr>
              <a:xfrm>
                <a:off x="3863711" y="6190827"/>
                <a:ext cx="152663" cy="153107"/>
              </a:xfrm>
              <a:prstGeom prst="ellipse">
                <a:avLst/>
              </a:prstGeom>
              <a:solidFill>
                <a:srgbClr val="E5BDD9"/>
              </a:solidFill>
              <a:ln>
                <a:solidFill>
                  <a:srgbClr val="E5BD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xmlns="" id="{5E47C1C5-7385-4442-B81B-2BBD3176CC02}"/>
                  </a:ext>
                </a:extLst>
              </p:cNvPr>
              <p:cNvSpPr/>
              <p:nvPr/>
            </p:nvSpPr>
            <p:spPr>
              <a:xfrm>
                <a:off x="4422968" y="6236964"/>
                <a:ext cx="179511" cy="170609"/>
              </a:xfrm>
              <a:prstGeom prst="ellipse">
                <a:avLst/>
              </a:prstGeom>
              <a:solidFill>
                <a:srgbClr val="E5BDD9"/>
              </a:solidFill>
              <a:ln>
                <a:solidFill>
                  <a:srgbClr val="E5BD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xmlns="" id="{411605B5-3051-5F47-9EBD-F99E19CF97CF}"/>
                  </a:ext>
                </a:extLst>
              </p:cNvPr>
              <p:cNvSpPr/>
              <p:nvPr/>
            </p:nvSpPr>
            <p:spPr>
              <a:xfrm>
                <a:off x="3925566" y="6279587"/>
                <a:ext cx="58049" cy="54894"/>
              </a:xfrm>
              <a:prstGeom prst="ellipse">
                <a:avLst/>
              </a:prstGeom>
              <a:solidFill>
                <a:srgbClr val="621760"/>
              </a:solidFill>
              <a:ln>
                <a:solidFill>
                  <a:srgbClr val="621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xmlns="" id="{F6F32525-EBE4-EE4E-8813-C3C9218155E0}"/>
                  </a:ext>
                </a:extLst>
              </p:cNvPr>
              <p:cNvSpPr/>
              <p:nvPr/>
            </p:nvSpPr>
            <p:spPr>
              <a:xfrm>
                <a:off x="4483465" y="6347308"/>
                <a:ext cx="58049" cy="54894"/>
              </a:xfrm>
              <a:prstGeom prst="ellipse">
                <a:avLst/>
              </a:prstGeom>
              <a:solidFill>
                <a:srgbClr val="621760"/>
              </a:solidFill>
              <a:ln>
                <a:solidFill>
                  <a:srgbClr val="621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Action Button: Custom 32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xmlns="" id="{8C5F8CB0-DB67-DA47-A864-D036F605888C}"/>
                </a:ext>
              </a:extLst>
            </p:cNvPr>
            <p:cNvSpPr/>
            <p:nvPr/>
          </p:nvSpPr>
          <p:spPr>
            <a:xfrm>
              <a:off x="4192100" y="5931772"/>
              <a:ext cx="591513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ction Button: Custom 31">
              <a:hlinkClick r:id="rId9" action="ppaction://hlinksldjump" highlightClick="1"/>
              <a:extLst>
                <a:ext uri="{FF2B5EF4-FFF2-40B4-BE49-F238E27FC236}">
                  <a16:creationId xmlns:a16="http://schemas.microsoft.com/office/drawing/2014/main" xmlns="" id="{753959DE-3C42-6F48-A520-B9EEC1155DC8}"/>
                </a:ext>
              </a:extLst>
            </p:cNvPr>
            <p:cNvSpPr/>
            <p:nvPr/>
          </p:nvSpPr>
          <p:spPr>
            <a:xfrm>
              <a:off x="3189968" y="5931773"/>
              <a:ext cx="432714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ction Button: Custom 30">
              <a:hlinkClick r:id="rId10" action="ppaction://hlinksldjump" highlightClick="1"/>
              <a:extLst>
                <a:ext uri="{FF2B5EF4-FFF2-40B4-BE49-F238E27FC236}">
                  <a16:creationId xmlns:a16="http://schemas.microsoft.com/office/drawing/2014/main" xmlns="" id="{315B4E77-EEB7-7E4E-B8DA-D594CBBDE765}"/>
                </a:ext>
              </a:extLst>
            </p:cNvPr>
            <p:cNvSpPr/>
            <p:nvPr/>
          </p:nvSpPr>
          <p:spPr>
            <a:xfrm>
              <a:off x="3696633" y="5931774"/>
              <a:ext cx="432714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ction Button: Custom 55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06613136-3341-114C-9CF5-F874B0EF4DC4}"/>
                </a:ext>
              </a:extLst>
            </p:cNvPr>
            <p:cNvSpPr/>
            <p:nvPr/>
          </p:nvSpPr>
          <p:spPr>
            <a:xfrm>
              <a:off x="4847172" y="5921522"/>
              <a:ext cx="591513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ction Button: Custom 56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FC77D7-14D5-7A44-A9FA-FE1D112D010C}"/>
                </a:ext>
              </a:extLst>
            </p:cNvPr>
            <p:cNvSpPr/>
            <p:nvPr/>
          </p:nvSpPr>
          <p:spPr>
            <a:xfrm>
              <a:off x="5528528" y="5915818"/>
              <a:ext cx="940668" cy="580953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ction Button: Custom 57">
              <a:hlinkClick r:id="rId13" action="ppaction://hlinksldjump" highlightClick="1"/>
              <a:extLst>
                <a:ext uri="{FF2B5EF4-FFF2-40B4-BE49-F238E27FC236}">
                  <a16:creationId xmlns:a16="http://schemas.microsoft.com/office/drawing/2014/main" xmlns="" id="{7E112EBD-25D6-1945-8055-99F216D0B7DD}"/>
                </a:ext>
              </a:extLst>
            </p:cNvPr>
            <p:cNvSpPr/>
            <p:nvPr/>
          </p:nvSpPr>
          <p:spPr>
            <a:xfrm>
              <a:off x="6519062" y="5915818"/>
              <a:ext cx="1548697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ction Button: Custom 58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A0138FBE-466D-404D-9F40-7615F594AF39}"/>
                </a:ext>
              </a:extLst>
            </p:cNvPr>
            <p:cNvSpPr/>
            <p:nvPr/>
          </p:nvSpPr>
          <p:spPr>
            <a:xfrm>
              <a:off x="8133850" y="5899801"/>
              <a:ext cx="708004" cy="59697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6500626B-1234-174C-9786-945CF6D52D6E}"/>
              </a:ext>
            </a:extLst>
          </p:cNvPr>
          <p:cNvSpPr txBox="1"/>
          <p:nvPr/>
        </p:nvSpPr>
        <p:spPr>
          <a:xfrm>
            <a:off x="11445396" y="629470"/>
            <a:ext cx="56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mic Sans MS" panose="030F0902030302020204" pitchFamily="66" charset="0"/>
              </a:rPr>
              <a:t>Home</a:t>
            </a:r>
          </a:p>
        </p:txBody>
      </p:sp>
      <p:sp>
        <p:nvSpPr>
          <p:cNvPr id="64" name="Left Arrow 63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xmlns="" id="{A2046658-D3DC-A940-B0FA-1DB3BAE4CF75}"/>
              </a:ext>
            </a:extLst>
          </p:cNvPr>
          <p:cNvSpPr/>
          <p:nvPr/>
        </p:nvSpPr>
        <p:spPr>
          <a:xfrm flipH="1">
            <a:off x="10851808" y="5740171"/>
            <a:ext cx="1161288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Diagnoses</a:t>
            </a:r>
          </a:p>
        </p:txBody>
      </p:sp>
      <p:sp>
        <p:nvSpPr>
          <p:cNvPr id="65" name="Left Arrow 6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xmlns="" id="{B2506EE6-6F59-F54C-BF7A-55A50AB498B4}"/>
              </a:ext>
            </a:extLst>
          </p:cNvPr>
          <p:cNvSpPr/>
          <p:nvPr/>
        </p:nvSpPr>
        <p:spPr>
          <a:xfrm>
            <a:off x="178904" y="5740172"/>
            <a:ext cx="1158342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Go Back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C87698D-3711-674C-ACA2-6D6559586E74}"/>
              </a:ext>
            </a:extLst>
          </p:cNvPr>
          <p:cNvSpPr txBox="1"/>
          <p:nvPr/>
        </p:nvSpPr>
        <p:spPr>
          <a:xfrm>
            <a:off x="3412950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A.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1DC98252-840A-C54A-B9CB-EC8458521505}"/>
              </a:ext>
            </a:extLst>
          </p:cNvPr>
          <p:cNvSpPr txBox="1"/>
          <p:nvPr/>
        </p:nvSpPr>
        <p:spPr>
          <a:xfrm>
            <a:off x="3931991" y="6519290"/>
            <a:ext cx="342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B.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A1C0F4A5-3A85-B345-BF2E-19DC5B3CF6D6}"/>
              </a:ext>
            </a:extLst>
          </p:cNvPr>
          <p:cNvSpPr txBox="1"/>
          <p:nvPr/>
        </p:nvSpPr>
        <p:spPr>
          <a:xfrm>
            <a:off x="4473954" y="6519290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C.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72A5599D-E34F-BC46-976E-D664DA3CC7E1}"/>
              </a:ext>
            </a:extLst>
          </p:cNvPr>
          <p:cNvSpPr txBox="1"/>
          <p:nvPr/>
        </p:nvSpPr>
        <p:spPr>
          <a:xfrm>
            <a:off x="5146889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D.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49CA56FB-30BF-9E45-B817-19E6E64488AF}"/>
              </a:ext>
            </a:extLst>
          </p:cNvPr>
          <p:cNvSpPr txBox="1"/>
          <p:nvPr/>
        </p:nvSpPr>
        <p:spPr>
          <a:xfrm>
            <a:off x="6049052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E.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084E774A-57D1-2F48-9451-245FEF30138E}"/>
              </a:ext>
            </a:extLst>
          </p:cNvPr>
          <p:cNvSpPr txBox="1"/>
          <p:nvPr/>
        </p:nvSpPr>
        <p:spPr>
          <a:xfrm>
            <a:off x="7319858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F.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B0D17226-D097-BC46-B2DD-07EBA6A23EAA}"/>
              </a:ext>
            </a:extLst>
          </p:cNvPr>
          <p:cNvSpPr txBox="1"/>
          <p:nvPr/>
        </p:nvSpPr>
        <p:spPr>
          <a:xfrm>
            <a:off x="8494419" y="6521204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G.</a:t>
            </a:r>
          </a:p>
        </p:txBody>
      </p:sp>
    </p:spTree>
    <p:extLst>
      <p:ext uri="{BB962C8B-B14F-4D97-AF65-F5344CB8AC3E}">
        <p14:creationId xmlns:p14="http://schemas.microsoft.com/office/powerpoint/2010/main" val="36276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tion Button: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4611B966-8831-694F-94C9-0EE49A1C99E5}"/>
              </a:ext>
            </a:extLst>
          </p:cNvPr>
          <p:cNvSpPr/>
          <p:nvPr/>
        </p:nvSpPr>
        <p:spPr>
          <a:xfrm>
            <a:off x="11423374" y="152400"/>
            <a:ext cx="560879" cy="496957"/>
          </a:xfrm>
          <a:prstGeom prst="actionButtonHome">
            <a:avLst/>
          </a:prstGeom>
          <a:solidFill>
            <a:srgbClr val="146278"/>
          </a:solidFill>
          <a:ln>
            <a:solidFill>
              <a:schemeClr val="bg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0A91E629-B2B6-0245-A025-97C109E9E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98" y="920157"/>
            <a:ext cx="4208181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A. Primordial Follicle</a:t>
            </a: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This is a primordial follicle. When eggs first form, they are made in a dormant state and remain this way until triggered by the menstrual cycle.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bg1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It consists of an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oocyte (egg cell)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 and a single layer of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granulosa cells,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which are squamous (flat).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bg1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Scroll over the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46278"/>
                </a:solidFill>
                <a:effectLst/>
                <a:latin typeface="Comic Sans MS" panose="030F0902030302020204" pitchFamily="66" charset="0"/>
              </a:rPr>
              <a:t>microscope image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to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902030302020204" pitchFamily="66" charset="0"/>
              </a:rPr>
              <a:t> identify these features.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mic Sans MS" panose="030F0902030302020204" pitchFamily="66" charset="0"/>
            </a:endParaRPr>
          </a:p>
        </p:txBody>
      </p:sp>
      <p:pic>
        <p:nvPicPr>
          <p:cNvPr id="12" name="Picture 2" descr="Image result for primordial follicle under microscope">
            <a:extLst>
              <a:ext uri="{FF2B5EF4-FFF2-40B4-BE49-F238E27FC236}">
                <a16:creationId xmlns:a16="http://schemas.microsoft.com/office/drawing/2014/main" xmlns="" id="{BD67C05C-B644-364E-B658-E0423F2246CE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3" t="5452" r="4336" b="20054"/>
          <a:stretch/>
        </p:blipFill>
        <p:spPr bwMode="auto">
          <a:xfrm rot="19371721">
            <a:off x="5904335" y="630257"/>
            <a:ext cx="4663440" cy="4663440"/>
          </a:xfrm>
          <a:prstGeom prst="ellipse">
            <a:avLst/>
          </a:prstGeom>
          <a:noFill/>
          <a:effectLst>
            <a:glow rad="647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onut 8">
            <a:extLst>
              <a:ext uri="{FF2B5EF4-FFF2-40B4-BE49-F238E27FC236}">
                <a16:creationId xmlns:a16="http://schemas.microsoft.com/office/drawing/2014/main" xmlns="" id="{CCD44C29-6FCF-8745-A8BD-6D462EE583A0}"/>
              </a:ext>
            </a:extLst>
          </p:cNvPr>
          <p:cNvSpPr/>
          <p:nvPr/>
        </p:nvSpPr>
        <p:spPr>
          <a:xfrm rot="20051667">
            <a:off x="8045602" y="803633"/>
            <a:ext cx="1049180" cy="1485865"/>
          </a:xfrm>
          <a:custGeom>
            <a:avLst/>
            <a:gdLst>
              <a:gd name="connsiteX0" fmla="*/ 0 w 1079607"/>
              <a:gd name="connsiteY0" fmla="*/ 576651 h 1153301"/>
              <a:gd name="connsiteX1" fmla="*/ 539804 w 1079607"/>
              <a:gd name="connsiteY1" fmla="*/ 0 h 1153301"/>
              <a:gd name="connsiteX2" fmla="*/ 1079608 w 1079607"/>
              <a:gd name="connsiteY2" fmla="*/ 576651 h 1153301"/>
              <a:gd name="connsiteX3" fmla="*/ 539804 w 1079607"/>
              <a:gd name="connsiteY3" fmla="*/ 1153302 h 1153301"/>
              <a:gd name="connsiteX4" fmla="*/ 0 w 1079607"/>
              <a:gd name="connsiteY4" fmla="*/ 576651 h 1153301"/>
              <a:gd name="connsiteX5" fmla="*/ 229190 w 1079607"/>
              <a:gd name="connsiteY5" fmla="*/ 576651 h 1153301"/>
              <a:gd name="connsiteX6" fmla="*/ 539804 w 1079607"/>
              <a:gd name="connsiteY6" fmla="*/ 924112 h 1153301"/>
              <a:gd name="connsiteX7" fmla="*/ 850418 w 1079607"/>
              <a:gd name="connsiteY7" fmla="*/ 576651 h 1153301"/>
              <a:gd name="connsiteX8" fmla="*/ 539804 w 1079607"/>
              <a:gd name="connsiteY8" fmla="*/ 229190 h 1153301"/>
              <a:gd name="connsiteX9" fmla="*/ 229190 w 1079607"/>
              <a:gd name="connsiteY9" fmla="*/ 576651 h 1153301"/>
              <a:gd name="connsiteX0" fmla="*/ 0 w 1079608"/>
              <a:gd name="connsiteY0" fmla="*/ 576651 h 1153302"/>
              <a:gd name="connsiteX1" fmla="*/ 539804 w 1079608"/>
              <a:gd name="connsiteY1" fmla="*/ 0 h 1153302"/>
              <a:gd name="connsiteX2" fmla="*/ 1079608 w 1079608"/>
              <a:gd name="connsiteY2" fmla="*/ 576651 h 1153302"/>
              <a:gd name="connsiteX3" fmla="*/ 539804 w 1079608"/>
              <a:gd name="connsiteY3" fmla="*/ 1153302 h 1153302"/>
              <a:gd name="connsiteX4" fmla="*/ 0 w 1079608"/>
              <a:gd name="connsiteY4" fmla="*/ 576651 h 1153302"/>
              <a:gd name="connsiteX5" fmla="*/ 229190 w 1079608"/>
              <a:gd name="connsiteY5" fmla="*/ 576651 h 1153302"/>
              <a:gd name="connsiteX6" fmla="*/ 536687 w 1079608"/>
              <a:gd name="connsiteY6" fmla="*/ 948211 h 1153302"/>
              <a:gd name="connsiteX7" fmla="*/ 850418 w 1079608"/>
              <a:gd name="connsiteY7" fmla="*/ 576651 h 1153302"/>
              <a:gd name="connsiteX8" fmla="*/ 539804 w 1079608"/>
              <a:gd name="connsiteY8" fmla="*/ 229190 h 1153302"/>
              <a:gd name="connsiteX9" fmla="*/ 229190 w 1079608"/>
              <a:gd name="connsiteY9" fmla="*/ 576651 h 1153302"/>
              <a:gd name="connsiteX0" fmla="*/ 8135 w 1141724"/>
              <a:gd name="connsiteY0" fmla="*/ 576651 h 1495474"/>
              <a:gd name="connsiteX1" fmla="*/ 547939 w 1141724"/>
              <a:gd name="connsiteY1" fmla="*/ 0 h 1495474"/>
              <a:gd name="connsiteX2" fmla="*/ 1087743 w 1141724"/>
              <a:gd name="connsiteY2" fmla="*/ 576651 h 1495474"/>
              <a:gd name="connsiteX3" fmla="*/ 920203 w 1141724"/>
              <a:gd name="connsiteY3" fmla="*/ 1495474 h 1495474"/>
              <a:gd name="connsiteX4" fmla="*/ 8135 w 1141724"/>
              <a:gd name="connsiteY4" fmla="*/ 576651 h 1495474"/>
              <a:gd name="connsiteX5" fmla="*/ 237325 w 1141724"/>
              <a:gd name="connsiteY5" fmla="*/ 576651 h 1495474"/>
              <a:gd name="connsiteX6" fmla="*/ 544822 w 1141724"/>
              <a:gd name="connsiteY6" fmla="*/ 948211 h 1495474"/>
              <a:gd name="connsiteX7" fmla="*/ 858553 w 1141724"/>
              <a:gd name="connsiteY7" fmla="*/ 576651 h 1495474"/>
              <a:gd name="connsiteX8" fmla="*/ 547939 w 1141724"/>
              <a:gd name="connsiteY8" fmla="*/ 229190 h 1495474"/>
              <a:gd name="connsiteX9" fmla="*/ 237325 w 1141724"/>
              <a:gd name="connsiteY9" fmla="*/ 576651 h 1495474"/>
              <a:gd name="connsiteX0" fmla="*/ 6663 w 1069069"/>
              <a:gd name="connsiteY0" fmla="*/ 865448 h 1503179"/>
              <a:gd name="connsiteX1" fmla="*/ 504888 w 1069069"/>
              <a:gd name="connsiteY1" fmla="*/ 4101 h 1503179"/>
              <a:gd name="connsiteX2" fmla="*/ 1044692 w 1069069"/>
              <a:gd name="connsiteY2" fmla="*/ 580752 h 1503179"/>
              <a:gd name="connsiteX3" fmla="*/ 877152 w 1069069"/>
              <a:gd name="connsiteY3" fmla="*/ 1499575 h 1503179"/>
              <a:gd name="connsiteX4" fmla="*/ 6663 w 1069069"/>
              <a:gd name="connsiteY4" fmla="*/ 865448 h 1503179"/>
              <a:gd name="connsiteX5" fmla="*/ 194274 w 1069069"/>
              <a:gd name="connsiteY5" fmla="*/ 580752 h 1503179"/>
              <a:gd name="connsiteX6" fmla="*/ 501771 w 1069069"/>
              <a:gd name="connsiteY6" fmla="*/ 952312 h 1503179"/>
              <a:gd name="connsiteX7" fmla="*/ 815502 w 1069069"/>
              <a:gd name="connsiteY7" fmla="*/ 580752 h 1503179"/>
              <a:gd name="connsiteX8" fmla="*/ 504888 w 1069069"/>
              <a:gd name="connsiteY8" fmla="*/ 233291 h 1503179"/>
              <a:gd name="connsiteX9" fmla="*/ 194274 w 1069069"/>
              <a:gd name="connsiteY9" fmla="*/ 580752 h 1503179"/>
              <a:gd name="connsiteX0" fmla="*/ 61862 w 1124268"/>
              <a:gd name="connsiteY0" fmla="*/ 865448 h 1514866"/>
              <a:gd name="connsiteX1" fmla="*/ 560087 w 1124268"/>
              <a:gd name="connsiteY1" fmla="*/ 4101 h 1514866"/>
              <a:gd name="connsiteX2" fmla="*/ 1099891 w 1124268"/>
              <a:gd name="connsiteY2" fmla="*/ 580752 h 1514866"/>
              <a:gd name="connsiteX3" fmla="*/ 932351 w 1124268"/>
              <a:gd name="connsiteY3" fmla="*/ 1499575 h 1514866"/>
              <a:gd name="connsiteX4" fmla="*/ 61862 w 1124268"/>
              <a:gd name="connsiteY4" fmla="*/ 865448 h 1514866"/>
              <a:gd name="connsiteX5" fmla="*/ 249473 w 1124268"/>
              <a:gd name="connsiteY5" fmla="*/ 580752 h 1514866"/>
              <a:gd name="connsiteX6" fmla="*/ 556970 w 1124268"/>
              <a:gd name="connsiteY6" fmla="*/ 952312 h 1514866"/>
              <a:gd name="connsiteX7" fmla="*/ 870701 w 1124268"/>
              <a:gd name="connsiteY7" fmla="*/ 580752 h 1514866"/>
              <a:gd name="connsiteX8" fmla="*/ 560087 w 1124268"/>
              <a:gd name="connsiteY8" fmla="*/ 233291 h 1514866"/>
              <a:gd name="connsiteX9" fmla="*/ 249473 w 1124268"/>
              <a:gd name="connsiteY9" fmla="*/ 580752 h 1514866"/>
              <a:gd name="connsiteX0" fmla="*/ 6947 w 1069782"/>
              <a:gd name="connsiteY0" fmla="*/ 801230 h 1438881"/>
              <a:gd name="connsiteX1" fmla="*/ 499166 w 1069782"/>
              <a:gd name="connsiteY1" fmla="*/ 4714 h 1438881"/>
              <a:gd name="connsiteX2" fmla="*/ 1044976 w 1069782"/>
              <a:gd name="connsiteY2" fmla="*/ 516534 h 1438881"/>
              <a:gd name="connsiteX3" fmla="*/ 877436 w 1069782"/>
              <a:gd name="connsiteY3" fmla="*/ 1435357 h 1438881"/>
              <a:gd name="connsiteX4" fmla="*/ 6947 w 1069782"/>
              <a:gd name="connsiteY4" fmla="*/ 801230 h 1438881"/>
              <a:gd name="connsiteX5" fmla="*/ 194558 w 1069782"/>
              <a:gd name="connsiteY5" fmla="*/ 516534 h 1438881"/>
              <a:gd name="connsiteX6" fmla="*/ 502055 w 1069782"/>
              <a:gd name="connsiteY6" fmla="*/ 888094 h 1438881"/>
              <a:gd name="connsiteX7" fmla="*/ 815786 w 1069782"/>
              <a:gd name="connsiteY7" fmla="*/ 516534 h 1438881"/>
              <a:gd name="connsiteX8" fmla="*/ 505172 w 1069782"/>
              <a:gd name="connsiteY8" fmla="*/ 169073 h 1438881"/>
              <a:gd name="connsiteX9" fmla="*/ 194558 w 1069782"/>
              <a:gd name="connsiteY9" fmla="*/ 516534 h 1438881"/>
              <a:gd name="connsiteX0" fmla="*/ 30371 w 1093206"/>
              <a:gd name="connsiteY0" fmla="*/ 797337 h 1434988"/>
              <a:gd name="connsiteX1" fmla="*/ 522590 w 1093206"/>
              <a:gd name="connsiteY1" fmla="*/ 821 h 1434988"/>
              <a:gd name="connsiteX2" fmla="*/ 1068400 w 1093206"/>
              <a:gd name="connsiteY2" fmla="*/ 512641 h 1434988"/>
              <a:gd name="connsiteX3" fmla="*/ 900860 w 1093206"/>
              <a:gd name="connsiteY3" fmla="*/ 1431464 h 1434988"/>
              <a:gd name="connsiteX4" fmla="*/ 30371 w 1093206"/>
              <a:gd name="connsiteY4" fmla="*/ 797337 h 1434988"/>
              <a:gd name="connsiteX5" fmla="*/ 217982 w 1093206"/>
              <a:gd name="connsiteY5" fmla="*/ 512641 h 1434988"/>
              <a:gd name="connsiteX6" fmla="*/ 525479 w 1093206"/>
              <a:gd name="connsiteY6" fmla="*/ 884201 h 1434988"/>
              <a:gd name="connsiteX7" fmla="*/ 839210 w 1093206"/>
              <a:gd name="connsiteY7" fmla="*/ 512641 h 1434988"/>
              <a:gd name="connsiteX8" fmla="*/ 528596 w 1093206"/>
              <a:gd name="connsiteY8" fmla="*/ 165180 h 1434988"/>
              <a:gd name="connsiteX9" fmla="*/ 217982 w 1093206"/>
              <a:gd name="connsiteY9" fmla="*/ 512641 h 1434988"/>
              <a:gd name="connsiteX0" fmla="*/ 30371 w 1093206"/>
              <a:gd name="connsiteY0" fmla="*/ 797337 h 1434988"/>
              <a:gd name="connsiteX1" fmla="*/ 522590 w 1093206"/>
              <a:gd name="connsiteY1" fmla="*/ 821 h 1434988"/>
              <a:gd name="connsiteX2" fmla="*/ 1068400 w 1093206"/>
              <a:gd name="connsiteY2" fmla="*/ 512641 h 1434988"/>
              <a:gd name="connsiteX3" fmla="*/ 900860 w 1093206"/>
              <a:gd name="connsiteY3" fmla="*/ 1431464 h 1434988"/>
              <a:gd name="connsiteX4" fmla="*/ 30371 w 1093206"/>
              <a:gd name="connsiteY4" fmla="*/ 797337 h 1434988"/>
              <a:gd name="connsiteX5" fmla="*/ 217982 w 1093206"/>
              <a:gd name="connsiteY5" fmla="*/ 512641 h 1434988"/>
              <a:gd name="connsiteX6" fmla="*/ 525479 w 1093206"/>
              <a:gd name="connsiteY6" fmla="*/ 884201 h 1434988"/>
              <a:gd name="connsiteX7" fmla="*/ 794814 w 1093206"/>
              <a:gd name="connsiteY7" fmla="*/ 533672 h 1434988"/>
              <a:gd name="connsiteX8" fmla="*/ 528596 w 1093206"/>
              <a:gd name="connsiteY8" fmla="*/ 165180 h 1434988"/>
              <a:gd name="connsiteX9" fmla="*/ 217982 w 1093206"/>
              <a:gd name="connsiteY9" fmla="*/ 512641 h 1434988"/>
              <a:gd name="connsiteX0" fmla="*/ 30371 w 1072121"/>
              <a:gd name="connsiteY0" fmla="*/ 797337 h 1434988"/>
              <a:gd name="connsiteX1" fmla="*/ 522590 w 1072121"/>
              <a:gd name="connsiteY1" fmla="*/ 821 h 1434988"/>
              <a:gd name="connsiteX2" fmla="*/ 1068400 w 1072121"/>
              <a:gd name="connsiteY2" fmla="*/ 512641 h 1434988"/>
              <a:gd name="connsiteX3" fmla="*/ 900860 w 1072121"/>
              <a:gd name="connsiteY3" fmla="*/ 1431464 h 1434988"/>
              <a:gd name="connsiteX4" fmla="*/ 30371 w 1072121"/>
              <a:gd name="connsiteY4" fmla="*/ 797337 h 1434988"/>
              <a:gd name="connsiteX5" fmla="*/ 217982 w 1072121"/>
              <a:gd name="connsiteY5" fmla="*/ 512641 h 1434988"/>
              <a:gd name="connsiteX6" fmla="*/ 525479 w 1072121"/>
              <a:gd name="connsiteY6" fmla="*/ 884201 h 1434988"/>
              <a:gd name="connsiteX7" fmla="*/ 794814 w 1072121"/>
              <a:gd name="connsiteY7" fmla="*/ 533672 h 1434988"/>
              <a:gd name="connsiteX8" fmla="*/ 528596 w 1072121"/>
              <a:gd name="connsiteY8" fmla="*/ 165180 h 1434988"/>
              <a:gd name="connsiteX9" fmla="*/ 217982 w 1072121"/>
              <a:gd name="connsiteY9" fmla="*/ 512641 h 1434988"/>
              <a:gd name="connsiteX0" fmla="*/ 29364 w 1088997"/>
              <a:gd name="connsiteY0" fmla="*/ 797332 h 1411464"/>
              <a:gd name="connsiteX1" fmla="*/ 521583 w 1088997"/>
              <a:gd name="connsiteY1" fmla="*/ 816 h 1411464"/>
              <a:gd name="connsiteX2" fmla="*/ 1067393 w 1088997"/>
              <a:gd name="connsiteY2" fmla="*/ 512636 h 1411464"/>
              <a:gd name="connsiteX3" fmla="*/ 885789 w 1088997"/>
              <a:gd name="connsiteY3" fmla="*/ 1407789 h 1411464"/>
              <a:gd name="connsiteX4" fmla="*/ 29364 w 1088997"/>
              <a:gd name="connsiteY4" fmla="*/ 797332 h 1411464"/>
              <a:gd name="connsiteX5" fmla="*/ 216975 w 1088997"/>
              <a:gd name="connsiteY5" fmla="*/ 512636 h 1411464"/>
              <a:gd name="connsiteX6" fmla="*/ 524472 w 1088997"/>
              <a:gd name="connsiteY6" fmla="*/ 884196 h 1411464"/>
              <a:gd name="connsiteX7" fmla="*/ 793807 w 1088997"/>
              <a:gd name="connsiteY7" fmla="*/ 533667 h 1411464"/>
              <a:gd name="connsiteX8" fmla="*/ 527589 w 1088997"/>
              <a:gd name="connsiteY8" fmla="*/ 165175 h 1411464"/>
              <a:gd name="connsiteX9" fmla="*/ 216975 w 1088997"/>
              <a:gd name="connsiteY9" fmla="*/ 512636 h 1411464"/>
              <a:gd name="connsiteX0" fmla="*/ 29364 w 1090817"/>
              <a:gd name="connsiteY0" fmla="*/ 797332 h 1419592"/>
              <a:gd name="connsiteX1" fmla="*/ 521583 w 1090817"/>
              <a:gd name="connsiteY1" fmla="*/ 816 h 1419592"/>
              <a:gd name="connsiteX2" fmla="*/ 1067393 w 1090817"/>
              <a:gd name="connsiteY2" fmla="*/ 512636 h 1419592"/>
              <a:gd name="connsiteX3" fmla="*/ 885789 w 1090817"/>
              <a:gd name="connsiteY3" fmla="*/ 1407789 h 1419592"/>
              <a:gd name="connsiteX4" fmla="*/ 29364 w 1090817"/>
              <a:gd name="connsiteY4" fmla="*/ 797332 h 1419592"/>
              <a:gd name="connsiteX5" fmla="*/ 216975 w 1090817"/>
              <a:gd name="connsiteY5" fmla="*/ 512636 h 1419592"/>
              <a:gd name="connsiteX6" fmla="*/ 524472 w 1090817"/>
              <a:gd name="connsiteY6" fmla="*/ 884196 h 1419592"/>
              <a:gd name="connsiteX7" fmla="*/ 793807 w 1090817"/>
              <a:gd name="connsiteY7" fmla="*/ 533667 h 1419592"/>
              <a:gd name="connsiteX8" fmla="*/ 527589 w 1090817"/>
              <a:gd name="connsiteY8" fmla="*/ 165175 h 1419592"/>
              <a:gd name="connsiteX9" fmla="*/ 216975 w 1090817"/>
              <a:gd name="connsiteY9" fmla="*/ 512636 h 1419592"/>
              <a:gd name="connsiteX0" fmla="*/ 29364 w 1097537"/>
              <a:gd name="connsiteY0" fmla="*/ 797332 h 1407799"/>
              <a:gd name="connsiteX1" fmla="*/ 521583 w 1097537"/>
              <a:gd name="connsiteY1" fmla="*/ 816 h 1407799"/>
              <a:gd name="connsiteX2" fmla="*/ 1067393 w 1097537"/>
              <a:gd name="connsiteY2" fmla="*/ 512636 h 1407799"/>
              <a:gd name="connsiteX3" fmla="*/ 885789 w 1097537"/>
              <a:gd name="connsiteY3" fmla="*/ 1407789 h 1407799"/>
              <a:gd name="connsiteX4" fmla="*/ 29364 w 1097537"/>
              <a:gd name="connsiteY4" fmla="*/ 797332 h 1407799"/>
              <a:gd name="connsiteX5" fmla="*/ 216975 w 1097537"/>
              <a:gd name="connsiteY5" fmla="*/ 512636 h 1407799"/>
              <a:gd name="connsiteX6" fmla="*/ 524472 w 1097537"/>
              <a:gd name="connsiteY6" fmla="*/ 884196 h 1407799"/>
              <a:gd name="connsiteX7" fmla="*/ 793807 w 1097537"/>
              <a:gd name="connsiteY7" fmla="*/ 533667 h 1407799"/>
              <a:gd name="connsiteX8" fmla="*/ 527589 w 1097537"/>
              <a:gd name="connsiteY8" fmla="*/ 165175 h 1407799"/>
              <a:gd name="connsiteX9" fmla="*/ 216975 w 1097537"/>
              <a:gd name="connsiteY9" fmla="*/ 512636 h 1407799"/>
              <a:gd name="connsiteX0" fmla="*/ 29364 w 1097537"/>
              <a:gd name="connsiteY0" fmla="*/ 797332 h 1407799"/>
              <a:gd name="connsiteX1" fmla="*/ 521583 w 1097537"/>
              <a:gd name="connsiteY1" fmla="*/ 816 h 1407799"/>
              <a:gd name="connsiteX2" fmla="*/ 1067393 w 1097537"/>
              <a:gd name="connsiteY2" fmla="*/ 512636 h 1407799"/>
              <a:gd name="connsiteX3" fmla="*/ 885789 w 1097537"/>
              <a:gd name="connsiteY3" fmla="*/ 1407789 h 1407799"/>
              <a:gd name="connsiteX4" fmla="*/ 29364 w 1097537"/>
              <a:gd name="connsiteY4" fmla="*/ 797332 h 1407799"/>
              <a:gd name="connsiteX5" fmla="*/ 203336 w 1097537"/>
              <a:gd name="connsiteY5" fmla="*/ 617182 h 1407799"/>
              <a:gd name="connsiteX6" fmla="*/ 524472 w 1097537"/>
              <a:gd name="connsiteY6" fmla="*/ 884196 h 1407799"/>
              <a:gd name="connsiteX7" fmla="*/ 793807 w 1097537"/>
              <a:gd name="connsiteY7" fmla="*/ 533667 h 1407799"/>
              <a:gd name="connsiteX8" fmla="*/ 527589 w 1097537"/>
              <a:gd name="connsiteY8" fmla="*/ 165175 h 1407799"/>
              <a:gd name="connsiteX9" fmla="*/ 203336 w 1097537"/>
              <a:gd name="connsiteY9" fmla="*/ 617182 h 1407799"/>
              <a:gd name="connsiteX0" fmla="*/ 29364 w 1097537"/>
              <a:gd name="connsiteY0" fmla="*/ 797332 h 1407799"/>
              <a:gd name="connsiteX1" fmla="*/ 521583 w 1097537"/>
              <a:gd name="connsiteY1" fmla="*/ 816 h 1407799"/>
              <a:gd name="connsiteX2" fmla="*/ 1067393 w 1097537"/>
              <a:gd name="connsiteY2" fmla="*/ 512636 h 1407799"/>
              <a:gd name="connsiteX3" fmla="*/ 885789 w 1097537"/>
              <a:gd name="connsiteY3" fmla="*/ 1407789 h 1407799"/>
              <a:gd name="connsiteX4" fmla="*/ 29364 w 1097537"/>
              <a:gd name="connsiteY4" fmla="*/ 797332 h 1407799"/>
              <a:gd name="connsiteX5" fmla="*/ 203336 w 1097537"/>
              <a:gd name="connsiteY5" fmla="*/ 617182 h 1407799"/>
              <a:gd name="connsiteX6" fmla="*/ 524472 w 1097537"/>
              <a:gd name="connsiteY6" fmla="*/ 884196 h 1407799"/>
              <a:gd name="connsiteX7" fmla="*/ 793807 w 1097537"/>
              <a:gd name="connsiteY7" fmla="*/ 533667 h 1407799"/>
              <a:gd name="connsiteX8" fmla="*/ 419232 w 1097537"/>
              <a:gd name="connsiteY8" fmla="*/ 157652 h 1407799"/>
              <a:gd name="connsiteX9" fmla="*/ 203336 w 1097537"/>
              <a:gd name="connsiteY9" fmla="*/ 617182 h 1407799"/>
              <a:gd name="connsiteX0" fmla="*/ 29364 w 1097537"/>
              <a:gd name="connsiteY0" fmla="*/ 797332 h 1407799"/>
              <a:gd name="connsiteX1" fmla="*/ 521583 w 1097537"/>
              <a:gd name="connsiteY1" fmla="*/ 816 h 1407799"/>
              <a:gd name="connsiteX2" fmla="*/ 1067393 w 1097537"/>
              <a:gd name="connsiteY2" fmla="*/ 512636 h 1407799"/>
              <a:gd name="connsiteX3" fmla="*/ 885789 w 1097537"/>
              <a:gd name="connsiteY3" fmla="*/ 1407789 h 1407799"/>
              <a:gd name="connsiteX4" fmla="*/ 29364 w 1097537"/>
              <a:gd name="connsiteY4" fmla="*/ 797332 h 1407799"/>
              <a:gd name="connsiteX5" fmla="*/ 203336 w 1097537"/>
              <a:gd name="connsiteY5" fmla="*/ 617182 h 1407799"/>
              <a:gd name="connsiteX6" fmla="*/ 524472 w 1097537"/>
              <a:gd name="connsiteY6" fmla="*/ 884196 h 1407799"/>
              <a:gd name="connsiteX7" fmla="*/ 793807 w 1097537"/>
              <a:gd name="connsiteY7" fmla="*/ 533667 h 1407799"/>
              <a:gd name="connsiteX8" fmla="*/ 422757 w 1097537"/>
              <a:gd name="connsiteY8" fmla="*/ 196370 h 1407799"/>
              <a:gd name="connsiteX9" fmla="*/ 203336 w 1097537"/>
              <a:gd name="connsiteY9" fmla="*/ 617182 h 1407799"/>
              <a:gd name="connsiteX0" fmla="*/ 29364 w 1097537"/>
              <a:gd name="connsiteY0" fmla="*/ 797332 h 1407799"/>
              <a:gd name="connsiteX1" fmla="*/ 521583 w 1097537"/>
              <a:gd name="connsiteY1" fmla="*/ 816 h 1407799"/>
              <a:gd name="connsiteX2" fmla="*/ 1067393 w 1097537"/>
              <a:gd name="connsiteY2" fmla="*/ 512636 h 1407799"/>
              <a:gd name="connsiteX3" fmla="*/ 885789 w 1097537"/>
              <a:gd name="connsiteY3" fmla="*/ 1407789 h 1407799"/>
              <a:gd name="connsiteX4" fmla="*/ 29364 w 1097537"/>
              <a:gd name="connsiteY4" fmla="*/ 797332 h 1407799"/>
              <a:gd name="connsiteX5" fmla="*/ 203336 w 1097537"/>
              <a:gd name="connsiteY5" fmla="*/ 617182 h 1407799"/>
              <a:gd name="connsiteX6" fmla="*/ 524472 w 1097537"/>
              <a:gd name="connsiteY6" fmla="*/ 884196 h 1407799"/>
              <a:gd name="connsiteX7" fmla="*/ 793807 w 1097537"/>
              <a:gd name="connsiteY7" fmla="*/ 533667 h 1407799"/>
              <a:gd name="connsiteX8" fmla="*/ 422757 w 1097537"/>
              <a:gd name="connsiteY8" fmla="*/ 196370 h 1407799"/>
              <a:gd name="connsiteX9" fmla="*/ 203336 w 1097537"/>
              <a:gd name="connsiteY9" fmla="*/ 617182 h 1407799"/>
              <a:gd name="connsiteX0" fmla="*/ 29364 w 1097537"/>
              <a:gd name="connsiteY0" fmla="*/ 797332 h 1407799"/>
              <a:gd name="connsiteX1" fmla="*/ 521583 w 1097537"/>
              <a:gd name="connsiteY1" fmla="*/ 816 h 1407799"/>
              <a:gd name="connsiteX2" fmla="*/ 1067393 w 1097537"/>
              <a:gd name="connsiteY2" fmla="*/ 512636 h 1407799"/>
              <a:gd name="connsiteX3" fmla="*/ 885789 w 1097537"/>
              <a:gd name="connsiteY3" fmla="*/ 1407789 h 1407799"/>
              <a:gd name="connsiteX4" fmla="*/ 29364 w 1097537"/>
              <a:gd name="connsiteY4" fmla="*/ 797332 h 1407799"/>
              <a:gd name="connsiteX5" fmla="*/ 203336 w 1097537"/>
              <a:gd name="connsiteY5" fmla="*/ 617182 h 1407799"/>
              <a:gd name="connsiteX6" fmla="*/ 524472 w 1097537"/>
              <a:gd name="connsiteY6" fmla="*/ 884196 h 1407799"/>
              <a:gd name="connsiteX7" fmla="*/ 793807 w 1097537"/>
              <a:gd name="connsiteY7" fmla="*/ 533667 h 1407799"/>
              <a:gd name="connsiteX8" fmla="*/ 422757 w 1097537"/>
              <a:gd name="connsiteY8" fmla="*/ 196370 h 1407799"/>
              <a:gd name="connsiteX9" fmla="*/ 203336 w 1097537"/>
              <a:gd name="connsiteY9" fmla="*/ 617182 h 1407799"/>
              <a:gd name="connsiteX0" fmla="*/ 29364 w 1097537"/>
              <a:gd name="connsiteY0" fmla="*/ 797332 h 1407799"/>
              <a:gd name="connsiteX1" fmla="*/ 521583 w 1097537"/>
              <a:gd name="connsiteY1" fmla="*/ 816 h 1407799"/>
              <a:gd name="connsiteX2" fmla="*/ 1067393 w 1097537"/>
              <a:gd name="connsiteY2" fmla="*/ 512636 h 1407799"/>
              <a:gd name="connsiteX3" fmla="*/ 885789 w 1097537"/>
              <a:gd name="connsiteY3" fmla="*/ 1407789 h 1407799"/>
              <a:gd name="connsiteX4" fmla="*/ 29364 w 1097537"/>
              <a:gd name="connsiteY4" fmla="*/ 797332 h 1407799"/>
              <a:gd name="connsiteX5" fmla="*/ 203336 w 1097537"/>
              <a:gd name="connsiteY5" fmla="*/ 617182 h 1407799"/>
              <a:gd name="connsiteX6" fmla="*/ 524472 w 1097537"/>
              <a:gd name="connsiteY6" fmla="*/ 884196 h 1407799"/>
              <a:gd name="connsiteX7" fmla="*/ 793807 w 1097537"/>
              <a:gd name="connsiteY7" fmla="*/ 533667 h 1407799"/>
              <a:gd name="connsiteX8" fmla="*/ 422757 w 1097537"/>
              <a:gd name="connsiteY8" fmla="*/ 196370 h 1407799"/>
              <a:gd name="connsiteX9" fmla="*/ 203336 w 1097537"/>
              <a:gd name="connsiteY9" fmla="*/ 617182 h 1407799"/>
              <a:gd name="connsiteX0" fmla="*/ 29364 w 1097537"/>
              <a:gd name="connsiteY0" fmla="*/ 797332 h 1407799"/>
              <a:gd name="connsiteX1" fmla="*/ 521583 w 1097537"/>
              <a:gd name="connsiteY1" fmla="*/ 816 h 1407799"/>
              <a:gd name="connsiteX2" fmla="*/ 1067393 w 1097537"/>
              <a:gd name="connsiteY2" fmla="*/ 512636 h 1407799"/>
              <a:gd name="connsiteX3" fmla="*/ 885789 w 1097537"/>
              <a:gd name="connsiteY3" fmla="*/ 1407789 h 1407799"/>
              <a:gd name="connsiteX4" fmla="*/ 29364 w 1097537"/>
              <a:gd name="connsiteY4" fmla="*/ 797332 h 1407799"/>
              <a:gd name="connsiteX5" fmla="*/ 203336 w 1097537"/>
              <a:gd name="connsiteY5" fmla="*/ 617182 h 1407799"/>
              <a:gd name="connsiteX6" fmla="*/ 524472 w 1097537"/>
              <a:gd name="connsiteY6" fmla="*/ 884196 h 1407799"/>
              <a:gd name="connsiteX7" fmla="*/ 793807 w 1097537"/>
              <a:gd name="connsiteY7" fmla="*/ 533667 h 1407799"/>
              <a:gd name="connsiteX8" fmla="*/ 353645 w 1097537"/>
              <a:gd name="connsiteY8" fmla="*/ 200260 h 1407799"/>
              <a:gd name="connsiteX9" fmla="*/ 203336 w 1097537"/>
              <a:gd name="connsiteY9" fmla="*/ 617182 h 1407799"/>
              <a:gd name="connsiteX0" fmla="*/ 29364 w 1097537"/>
              <a:gd name="connsiteY0" fmla="*/ 797332 h 1407799"/>
              <a:gd name="connsiteX1" fmla="*/ 521583 w 1097537"/>
              <a:gd name="connsiteY1" fmla="*/ 816 h 1407799"/>
              <a:gd name="connsiteX2" fmla="*/ 1067393 w 1097537"/>
              <a:gd name="connsiteY2" fmla="*/ 512636 h 1407799"/>
              <a:gd name="connsiteX3" fmla="*/ 885789 w 1097537"/>
              <a:gd name="connsiteY3" fmla="*/ 1407789 h 1407799"/>
              <a:gd name="connsiteX4" fmla="*/ 29364 w 1097537"/>
              <a:gd name="connsiteY4" fmla="*/ 797332 h 1407799"/>
              <a:gd name="connsiteX5" fmla="*/ 203336 w 1097537"/>
              <a:gd name="connsiteY5" fmla="*/ 617182 h 1407799"/>
              <a:gd name="connsiteX6" fmla="*/ 524472 w 1097537"/>
              <a:gd name="connsiteY6" fmla="*/ 884196 h 1407799"/>
              <a:gd name="connsiteX7" fmla="*/ 793807 w 1097537"/>
              <a:gd name="connsiteY7" fmla="*/ 533667 h 1407799"/>
              <a:gd name="connsiteX8" fmla="*/ 353645 w 1097537"/>
              <a:gd name="connsiteY8" fmla="*/ 200260 h 1407799"/>
              <a:gd name="connsiteX9" fmla="*/ 203336 w 1097537"/>
              <a:gd name="connsiteY9" fmla="*/ 617182 h 1407799"/>
              <a:gd name="connsiteX0" fmla="*/ 21206 w 1067778"/>
              <a:gd name="connsiteY0" fmla="*/ 797330 h 1397373"/>
              <a:gd name="connsiteX1" fmla="*/ 513425 w 1067778"/>
              <a:gd name="connsiteY1" fmla="*/ 814 h 1397373"/>
              <a:gd name="connsiteX2" fmla="*/ 1059235 w 1067778"/>
              <a:gd name="connsiteY2" fmla="*/ 512634 h 1397373"/>
              <a:gd name="connsiteX3" fmla="*/ 763221 w 1067778"/>
              <a:gd name="connsiteY3" fmla="*/ 1397363 h 1397373"/>
              <a:gd name="connsiteX4" fmla="*/ 21206 w 1067778"/>
              <a:gd name="connsiteY4" fmla="*/ 797330 h 1397373"/>
              <a:gd name="connsiteX5" fmla="*/ 195178 w 1067778"/>
              <a:gd name="connsiteY5" fmla="*/ 617180 h 1397373"/>
              <a:gd name="connsiteX6" fmla="*/ 516314 w 1067778"/>
              <a:gd name="connsiteY6" fmla="*/ 884194 h 1397373"/>
              <a:gd name="connsiteX7" fmla="*/ 785649 w 1067778"/>
              <a:gd name="connsiteY7" fmla="*/ 533665 h 1397373"/>
              <a:gd name="connsiteX8" fmla="*/ 345487 w 1067778"/>
              <a:gd name="connsiteY8" fmla="*/ 200258 h 1397373"/>
              <a:gd name="connsiteX9" fmla="*/ 195178 w 1067778"/>
              <a:gd name="connsiteY9" fmla="*/ 617180 h 1397373"/>
              <a:gd name="connsiteX0" fmla="*/ 21206 w 1071409"/>
              <a:gd name="connsiteY0" fmla="*/ 797330 h 1421640"/>
              <a:gd name="connsiteX1" fmla="*/ 513425 w 1071409"/>
              <a:gd name="connsiteY1" fmla="*/ 814 h 1421640"/>
              <a:gd name="connsiteX2" fmla="*/ 1059235 w 1071409"/>
              <a:gd name="connsiteY2" fmla="*/ 512634 h 1421640"/>
              <a:gd name="connsiteX3" fmla="*/ 763221 w 1071409"/>
              <a:gd name="connsiteY3" fmla="*/ 1397363 h 1421640"/>
              <a:gd name="connsiteX4" fmla="*/ 21206 w 1071409"/>
              <a:gd name="connsiteY4" fmla="*/ 797330 h 1421640"/>
              <a:gd name="connsiteX5" fmla="*/ 195178 w 1071409"/>
              <a:gd name="connsiteY5" fmla="*/ 617180 h 1421640"/>
              <a:gd name="connsiteX6" fmla="*/ 516314 w 1071409"/>
              <a:gd name="connsiteY6" fmla="*/ 884194 h 1421640"/>
              <a:gd name="connsiteX7" fmla="*/ 785649 w 1071409"/>
              <a:gd name="connsiteY7" fmla="*/ 533665 h 1421640"/>
              <a:gd name="connsiteX8" fmla="*/ 345487 w 1071409"/>
              <a:gd name="connsiteY8" fmla="*/ 200258 h 1421640"/>
              <a:gd name="connsiteX9" fmla="*/ 195178 w 1071409"/>
              <a:gd name="connsiteY9" fmla="*/ 617180 h 1421640"/>
              <a:gd name="connsiteX0" fmla="*/ 25748 w 1089698"/>
              <a:gd name="connsiteY0" fmla="*/ 797340 h 1472874"/>
              <a:gd name="connsiteX1" fmla="*/ 517967 w 1089698"/>
              <a:gd name="connsiteY1" fmla="*/ 824 h 1472874"/>
              <a:gd name="connsiteX2" fmla="*/ 1063777 w 1089698"/>
              <a:gd name="connsiteY2" fmla="*/ 512644 h 1472874"/>
              <a:gd name="connsiteX3" fmla="*/ 831620 w 1089698"/>
              <a:gd name="connsiteY3" fmla="*/ 1450208 h 1472874"/>
              <a:gd name="connsiteX4" fmla="*/ 25748 w 1089698"/>
              <a:gd name="connsiteY4" fmla="*/ 797340 h 1472874"/>
              <a:gd name="connsiteX5" fmla="*/ 199720 w 1089698"/>
              <a:gd name="connsiteY5" fmla="*/ 617190 h 1472874"/>
              <a:gd name="connsiteX6" fmla="*/ 520856 w 1089698"/>
              <a:gd name="connsiteY6" fmla="*/ 884204 h 1472874"/>
              <a:gd name="connsiteX7" fmla="*/ 790191 w 1089698"/>
              <a:gd name="connsiteY7" fmla="*/ 533675 h 1472874"/>
              <a:gd name="connsiteX8" fmla="*/ 350029 w 1089698"/>
              <a:gd name="connsiteY8" fmla="*/ 200268 h 1472874"/>
              <a:gd name="connsiteX9" fmla="*/ 199720 w 1089698"/>
              <a:gd name="connsiteY9" fmla="*/ 617190 h 1472874"/>
              <a:gd name="connsiteX0" fmla="*/ 25748 w 1087851"/>
              <a:gd name="connsiteY0" fmla="*/ 797340 h 1479609"/>
              <a:gd name="connsiteX1" fmla="*/ 517967 w 1087851"/>
              <a:gd name="connsiteY1" fmla="*/ 824 h 1479609"/>
              <a:gd name="connsiteX2" fmla="*/ 1063777 w 1087851"/>
              <a:gd name="connsiteY2" fmla="*/ 512644 h 1479609"/>
              <a:gd name="connsiteX3" fmla="*/ 831620 w 1087851"/>
              <a:gd name="connsiteY3" fmla="*/ 1450208 h 1479609"/>
              <a:gd name="connsiteX4" fmla="*/ 25748 w 1087851"/>
              <a:gd name="connsiteY4" fmla="*/ 797340 h 1479609"/>
              <a:gd name="connsiteX5" fmla="*/ 199720 w 1087851"/>
              <a:gd name="connsiteY5" fmla="*/ 617190 h 1479609"/>
              <a:gd name="connsiteX6" fmla="*/ 520856 w 1087851"/>
              <a:gd name="connsiteY6" fmla="*/ 884204 h 1479609"/>
              <a:gd name="connsiteX7" fmla="*/ 790191 w 1087851"/>
              <a:gd name="connsiteY7" fmla="*/ 533675 h 1479609"/>
              <a:gd name="connsiteX8" fmla="*/ 350029 w 1087851"/>
              <a:gd name="connsiteY8" fmla="*/ 200268 h 1479609"/>
              <a:gd name="connsiteX9" fmla="*/ 199720 w 1087851"/>
              <a:gd name="connsiteY9" fmla="*/ 617190 h 1479609"/>
              <a:gd name="connsiteX0" fmla="*/ 25748 w 1111232"/>
              <a:gd name="connsiteY0" fmla="*/ 797340 h 1451994"/>
              <a:gd name="connsiteX1" fmla="*/ 517967 w 1111232"/>
              <a:gd name="connsiteY1" fmla="*/ 824 h 1451994"/>
              <a:gd name="connsiteX2" fmla="*/ 1063777 w 1111232"/>
              <a:gd name="connsiteY2" fmla="*/ 512644 h 1451994"/>
              <a:gd name="connsiteX3" fmla="*/ 831620 w 1111232"/>
              <a:gd name="connsiteY3" fmla="*/ 1450208 h 1451994"/>
              <a:gd name="connsiteX4" fmla="*/ 25748 w 1111232"/>
              <a:gd name="connsiteY4" fmla="*/ 797340 h 1451994"/>
              <a:gd name="connsiteX5" fmla="*/ 199720 w 1111232"/>
              <a:gd name="connsiteY5" fmla="*/ 617190 h 1451994"/>
              <a:gd name="connsiteX6" fmla="*/ 520856 w 1111232"/>
              <a:gd name="connsiteY6" fmla="*/ 884204 h 1451994"/>
              <a:gd name="connsiteX7" fmla="*/ 790191 w 1111232"/>
              <a:gd name="connsiteY7" fmla="*/ 533675 h 1451994"/>
              <a:gd name="connsiteX8" fmla="*/ 350029 w 1111232"/>
              <a:gd name="connsiteY8" fmla="*/ 200268 h 1451994"/>
              <a:gd name="connsiteX9" fmla="*/ 199720 w 1111232"/>
              <a:gd name="connsiteY9" fmla="*/ 617190 h 1451994"/>
              <a:gd name="connsiteX0" fmla="*/ 25748 w 1081983"/>
              <a:gd name="connsiteY0" fmla="*/ 797340 h 1452039"/>
              <a:gd name="connsiteX1" fmla="*/ 517967 w 1081983"/>
              <a:gd name="connsiteY1" fmla="*/ 824 h 1452039"/>
              <a:gd name="connsiteX2" fmla="*/ 1063777 w 1081983"/>
              <a:gd name="connsiteY2" fmla="*/ 512644 h 1452039"/>
              <a:gd name="connsiteX3" fmla="*/ 831620 w 1081983"/>
              <a:gd name="connsiteY3" fmla="*/ 1450208 h 1452039"/>
              <a:gd name="connsiteX4" fmla="*/ 25748 w 1081983"/>
              <a:gd name="connsiteY4" fmla="*/ 797340 h 1452039"/>
              <a:gd name="connsiteX5" fmla="*/ 199720 w 1081983"/>
              <a:gd name="connsiteY5" fmla="*/ 617190 h 1452039"/>
              <a:gd name="connsiteX6" fmla="*/ 520856 w 1081983"/>
              <a:gd name="connsiteY6" fmla="*/ 884204 h 1452039"/>
              <a:gd name="connsiteX7" fmla="*/ 790191 w 1081983"/>
              <a:gd name="connsiteY7" fmla="*/ 533675 h 1452039"/>
              <a:gd name="connsiteX8" fmla="*/ 350029 w 1081983"/>
              <a:gd name="connsiteY8" fmla="*/ 200268 h 1452039"/>
              <a:gd name="connsiteX9" fmla="*/ 199720 w 1081983"/>
              <a:gd name="connsiteY9" fmla="*/ 617190 h 145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1983" h="1452039">
                <a:moveTo>
                  <a:pt x="25748" y="797340"/>
                </a:moveTo>
                <a:cubicBezTo>
                  <a:pt x="-26527" y="555776"/>
                  <a:pt x="-54674" y="-24854"/>
                  <a:pt x="517967" y="824"/>
                </a:cubicBezTo>
                <a:cubicBezTo>
                  <a:pt x="1090608" y="26502"/>
                  <a:pt x="1080414" y="252282"/>
                  <a:pt x="1063777" y="512644"/>
                </a:cubicBezTo>
                <a:cubicBezTo>
                  <a:pt x="1047140" y="773006"/>
                  <a:pt x="1201722" y="1493033"/>
                  <a:pt x="831620" y="1450208"/>
                </a:cubicBezTo>
                <a:cubicBezTo>
                  <a:pt x="461518" y="1407383"/>
                  <a:pt x="78023" y="1038904"/>
                  <a:pt x="25748" y="797340"/>
                </a:cubicBezTo>
                <a:close/>
                <a:moveTo>
                  <a:pt x="199720" y="617190"/>
                </a:moveTo>
                <a:cubicBezTo>
                  <a:pt x="228191" y="731179"/>
                  <a:pt x="422444" y="898123"/>
                  <a:pt x="520856" y="884204"/>
                </a:cubicBezTo>
                <a:cubicBezTo>
                  <a:pt x="619268" y="870285"/>
                  <a:pt x="790191" y="725572"/>
                  <a:pt x="790191" y="533675"/>
                </a:cubicBezTo>
                <a:cubicBezTo>
                  <a:pt x="790191" y="341778"/>
                  <a:pt x="465803" y="135429"/>
                  <a:pt x="350029" y="200268"/>
                </a:cubicBezTo>
                <a:cubicBezTo>
                  <a:pt x="234255" y="265107"/>
                  <a:pt x="171249" y="503201"/>
                  <a:pt x="199720" y="617190"/>
                </a:cubicBezTo>
                <a:close/>
              </a:path>
            </a:pathLst>
          </a:custGeom>
          <a:solidFill>
            <a:srgbClr val="009E15">
              <a:alpha val="3098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1AC13F29-AFAC-DB49-8F30-0098FAD3398B}"/>
              </a:ext>
            </a:extLst>
          </p:cNvPr>
          <p:cNvSpPr/>
          <p:nvPr/>
        </p:nvSpPr>
        <p:spPr>
          <a:xfrm rot="19314033">
            <a:off x="6417071" y="3340245"/>
            <a:ext cx="568487" cy="802663"/>
          </a:xfrm>
          <a:prstGeom prst="ellipse">
            <a:avLst/>
          </a:prstGeom>
          <a:solidFill>
            <a:srgbClr val="ED1E00">
              <a:alpha val="2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A2552DDA-6183-5947-B677-050939F32F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41"/>
          <a:stretch/>
        </p:blipFill>
        <p:spPr>
          <a:xfrm>
            <a:off x="3291218" y="628882"/>
            <a:ext cx="720945" cy="837077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xmlns="" id="{3DA3BB87-673C-E54C-983C-D5F7792A9EDD}"/>
              </a:ext>
            </a:extLst>
          </p:cNvPr>
          <p:cNvSpPr/>
          <p:nvPr/>
        </p:nvSpPr>
        <p:spPr>
          <a:xfrm rot="19314033">
            <a:off x="8174699" y="1048354"/>
            <a:ext cx="534393" cy="711029"/>
          </a:xfrm>
          <a:prstGeom prst="ellipse">
            <a:avLst/>
          </a:prstGeom>
          <a:solidFill>
            <a:srgbClr val="ED1E00">
              <a:alpha val="2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nut 8">
            <a:extLst>
              <a:ext uri="{FF2B5EF4-FFF2-40B4-BE49-F238E27FC236}">
                <a16:creationId xmlns:a16="http://schemas.microsoft.com/office/drawing/2014/main" xmlns="" id="{B7D063BE-39AB-EE47-BAB6-1CB7EC384A87}"/>
              </a:ext>
            </a:extLst>
          </p:cNvPr>
          <p:cNvSpPr/>
          <p:nvPr/>
        </p:nvSpPr>
        <p:spPr>
          <a:xfrm rot="20051667">
            <a:off x="6290901" y="2952598"/>
            <a:ext cx="926745" cy="1534693"/>
          </a:xfrm>
          <a:custGeom>
            <a:avLst/>
            <a:gdLst>
              <a:gd name="connsiteX0" fmla="*/ 0 w 1079607"/>
              <a:gd name="connsiteY0" fmla="*/ 576651 h 1153301"/>
              <a:gd name="connsiteX1" fmla="*/ 539804 w 1079607"/>
              <a:gd name="connsiteY1" fmla="*/ 0 h 1153301"/>
              <a:gd name="connsiteX2" fmla="*/ 1079608 w 1079607"/>
              <a:gd name="connsiteY2" fmla="*/ 576651 h 1153301"/>
              <a:gd name="connsiteX3" fmla="*/ 539804 w 1079607"/>
              <a:gd name="connsiteY3" fmla="*/ 1153302 h 1153301"/>
              <a:gd name="connsiteX4" fmla="*/ 0 w 1079607"/>
              <a:gd name="connsiteY4" fmla="*/ 576651 h 1153301"/>
              <a:gd name="connsiteX5" fmla="*/ 229190 w 1079607"/>
              <a:gd name="connsiteY5" fmla="*/ 576651 h 1153301"/>
              <a:gd name="connsiteX6" fmla="*/ 539804 w 1079607"/>
              <a:gd name="connsiteY6" fmla="*/ 924112 h 1153301"/>
              <a:gd name="connsiteX7" fmla="*/ 850418 w 1079607"/>
              <a:gd name="connsiteY7" fmla="*/ 576651 h 1153301"/>
              <a:gd name="connsiteX8" fmla="*/ 539804 w 1079607"/>
              <a:gd name="connsiteY8" fmla="*/ 229190 h 1153301"/>
              <a:gd name="connsiteX9" fmla="*/ 229190 w 1079607"/>
              <a:gd name="connsiteY9" fmla="*/ 576651 h 1153301"/>
              <a:gd name="connsiteX0" fmla="*/ 0 w 1079608"/>
              <a:gd name="connsiteY0" fmla="*/ 576651 h 1153302"/>
              <a:gd name="connsiteX1" fmla="*/ 539804 w 1079608"/>
              <a:gd name="connsiteY1" fmla="*/ 0 h 1153302"/>
              <a:gd name="connsiteX2" fmla="*/ 1079608 w 1079608"/>
              <a:gd name="connsiteY2" fmla="*/ 576651 h 1153302"/>
              <a:gd name="connsiteX3" fmla="*/ 539804 w 1079608"/>
              <a:gd name="connsiteY3" fmla="*/ 1153302 h 1153302"/>
              <a:gd name="connsiteX4" fmla="*/ 0 w 1079608"/>
              <a:gd name="connsiteY4" fmla="*/ 576651 h 1153302"/>
              <a:gd name="connsiteX5" fmla="*/ 229190 w 1079608"/>
              <a:gd name="connsiteY5" fmla="*/ 576651 h 1153302"/>
              <a:gd name="connsiteX6" fmla="*/ 536687 w 1079608"/>
              <a:gd name="connsiteY6" fmla="*/ 948211 h 1153302"/>
              <a:gd name="connsiteX7" fmla="*/ 850418 w 1079608"/>
              <a:gd name="connsiteY7" fmla="*/ 576651 h 1153302"/>
              <a:gd name="connsiteX8" fmla="*/ 539804 w 1079608"/>
              <a:gd name="connsiteY8" fmla="*/ 229190 h 1153302"/>
              <a:gd name="connsiteX9" fmla="*/ 229190 w 1079608"/>
              <a:gd name="connsiteY9" fmla="*/ 576651 h 1153302"/>
              <a:gd name="connsiteX0" fmla="*/ 8135 w 1141724"/>
              <a:gd name="connsiteY0" fmla="*/ 576651 h 1495474"/>
              <a:gd name="connsiteX1" fmla="*/ 547939 w 1141724"/>
              <a:gd name="connsiteY1" fmla="*/ 0 h 1495474"/>
              <a:gd name="connsiteX2" fmla="*/ 1087743 w 1141724"/>
              <a:gd name="connsiteY2" fmla="*/ 576651 h 1495474"/>
              <a:gd name="connsiteX3" fmla="*/ 920203 w 1141724"/>
              <a:gd name="connsiteY3" fmla="*/ 1495474 h 1495474"/>
              <a:gd name="connsiteX4" fmla="*/ 8135 w 1141724"/>
              <a:gd name="connsiteY4" fmla="*/ 576651 h 1495474"/>
              <a:gd name="connsiteX5" fmla="*/ 237325 w 1141724"/>
              <a:gd name="connsiteY5" fmla="*/ 576651 h 1495474"/>
              <a:gd name="connsiteX6" fmla="*/ 544822 w 1141724"/>
              <a:gd name="connsiteY6" fmla="*/ 948211 h 1495474"/>
              <a:gd name="connsiteX7" fmla="*/ 858553 w 1141724"/>
              <a:gd name="connsiteY7" fmla="*/ 576651 h 1495474"/>
              <a:gd name="connsiteX8" fmla="*/ 547939 w 1141724"/>
              <a:gd name="connsiteY8" fmla="*/ 229190 h 1495474"/>
              <a:gd name="connsiteX9" fmla="*/ 237325 w 1141724"/>
              <a:gd name="connsiteY9" fmla="*/ 576651 h 1495474"/>
              <a:gd name="connsiteX0" fmla="*/ 6663 w 1069069"/>
              <a:gd name="connsiteY0" fmla="*/ 865448 h 1503179"/>
              <a:gd name="connsiteX1" fmla="*/ 504888 w 1069069"/>
              <a:gd name="connsiteY1" fmla="*/ 4101 h 1503179"/>
              <a:gd name="connsiteX2" fmla="*/ 1044692 w 1069069"/>
              <a:gd name="connsiteY2" fmla="*/ 580752 h 1503179"/>
              <a:gd name="connsiteX3" fmla="*/ 877152 w 1069069"/>
              <a:gd name="connsiteY3" fmla="*/ 1499575 h 1503179"/>
              <a:gd name="connsiteX4" fmla="*/ 6663 w 1069069"/>
              <a:gd name="connsiteY4" fmla="*/ 865448 h 1503179"/>
              <a:gd name="connsiteX5" fmla="*/ 194274 w 1069069"/>
              <a:gd name="connsiteY5" fmla="*/ 580752 h 1503179"/>
              <a:gd name="connsiteX6" fmla="*/ 501771 w 1069069"/>
              <a:gd name="connsiteY6" fmla="*/ 952312 h 1503179"/>
              <a:gd name="connsiteX7" fmla="*/ 815502 w 1069069"/>
              <a:gd name="connsiteY7" fmla="*/ 580752 h 1503179"/>
              <a:gd name="connsiteX8" fmla="*/ 504888 w 1069069"/>
              <a:gd name="connsiteY8" fmla="*/ 233291 h 1503179"/>
              <a:gd name="connsiteX9" fmla="*/ 194274 w 1069069"/>
              <a:gd name="connsiteY9" fmla="*/ 580752 h 1503179"/>
              <a:gd name="connsiteX0" fmla="*/ 61862 w 1124268"/>
              <a:gd name="connsiteY0" fmla="*/ 865448 h 1514866"/>
              <a:gd name="connsiteX1" fmla="*/ 560087 w 1124268"/>
              <a:gd name="connsiteY1" fmla="*/ 4101 h 1514866"/>
              <a:gd name="connsiteX2" fmla="*/ 1099891 w 1124268"/>
              <a:gd name="connsiteY2" fmla="*/ 580752 h 1514866"/>
              <a:gd name="connsiteX3" fmla="*/ 932351 w 1124268"/>
              <a:gd name="connsiteY3" fmla="*/ 1499575 h 1514866"/>
              <a:gd name="connsiteX4" fmla="*/ 61862 w 1124268"/>
              <a:gd name="connsiteY4" fmla="*/ 865448 h 1514866"/>
              <a:gd name="connsiteX5" fmla="*/ 249473 w 1124268"/>
              <a:gd name="connsiteY5" fmla="*/ 580752 h 1514866"/>
              <a:gd name="connsiteX6" fmla="*/ 556970 w 1124268"/>
              <a:gd name="connsiteY6" fmla="*/ 952312 h 1514866"/>
              <a:gd name="connsiteX7" fmla="*/ 870701 w 1124268"/>
              <a:gd name="connsiteY7" fmla="*/ 580752 h 1514866"/>
              <a:gd name="connsiteX8" fmla="*/ 560087 w 1124268"/>
              <a:gd name="connsiteY8" fmla="*/ 233291 h 1514866"/>
              <a:gd name="connsiteX9" fmla="*/ 249473 w 1124268"/>
              <a:gd name="connsiteY9" fmla="*/ 580752 h 1514866"/>
              <a:gd name="connsiteX0" fmla="*/ 6947 w 1069782"/>
              <a:gd name="connsiteY0" fmla="*/ 801230 h 1438881"/>
              <a:gd name="connsiteX1" fmla="*/ 499166 w 1069782"/>
              <a:gd name="connsiteY1" fmla="*/ 4714 h 1438881"/>
              <a:gd name="connsiteX2" fmla="*/ 1044976 w 1069782"/>
              <a:gd name="connsiteY2" fmla="*/ 516534 h 1438881"/>
              <a:gd name="connsiteX3" fmla="*/ 877436 w 1069782"/>
              <a:gd name="connsiteY3" fmla="*/ 1435357 h 1438881"/>
              <a:gd name="connsiteX4" fmla="*/ 6947 w 1069782"/>
              <a:gd name="connsiteY4" fmla="*/ 801230 h 1438881"/>
              <a:gd name="connsiteX5" fmla="*/ 194558 w 1069782"/>
              <a:gd name="connsiteY5" fmla="*/ 516534 h 1438881"/>
              <a:gd name="connsiteX6" fmla="*/ 502055 w 1069782"/>
              <a:gd name="connsiteY6" fmla="*/ 888094 h 1438881"/>
              <a:gd name="connsiteX7" fmla="*/ 815786 w 1069782"/>
              <a:gd name="connsiteY7" fmla="*/ 516534 h 1438881"/>
              <a:gd name="connsiteX8" fmla="*/ 505172 w 1069782"/>
              <a:gd name="connsiteY8" fmla="*/ 169073 h 1438881"/>
              <a:gd name="connsiteX9" fmla="*/ 194558 w 1069782"/>
              <a:gd name="connsiteY9" fmla="*/ 516534 h 1438881"/>
              <a:gd name="connsiteX0" fmla="*/ 30371 w 1093206"/>
              <a:gd name="connsiteY0" fmla="*/ 797337 h 1434988"/>
              <a:gd name="connsiteX1" fmla="*/ 522590 w 1093206"/>
              <a:gd name="connsiteY1" fmla="*/ 821 h 1434988"/>
              <a:gd name="connsiteX2" fmla="*/ 1068400 w 1093206"/>
              <a:gd name="connsiteY2" fmla="*/ 512641 h 1434988"/>
              <a:gd name="connsiteX3" fmla="*/ 900860 w 1093206"/>
              <a:gd name="connsiteY3" fmla="*/ 1431464 h 1434988"/>
              <a:gd name="connsiteX4" fmla="*/ 30371 w 1093206"/>
              <a:gd name="connsiteY4" fmla="*/ 797337 h 1434988"/>
              <a:gd name="connsiteX5" fmla="*/ 217982 w 1093206"/>
              <a:gd name="connsiteY5" fmla="*/ 512641 h 1434988"/>
              <a:gd name="connsiteX6" fmla="*/ 525479 w 1093206"/>
              <a:gd name="connsiteY6" fmla="*/ 884201 h 1434988"/>
              <a:gd name="connsiteX7" fmla="*/ 839210 w 1093206"/>
              <a:gd name="connsiteY7" fmla="*/ 512641 h 1434988"/>
              <a:gd name="connsiteX8" fmla="*/ 528596 w 1093206"/>
              <a:gd name="connsiteY8" fmla="*/ 165180 h 1434988"/>
              <a:gd name="connsiteX9" fmla="*/ 217982 w 1093206"/>
              <a:gd name="connsiteY9" fmla="*/ 512641 h 1434988"/>
              <a:gd name="connsiteX0" fmla="*/ 30371 w 1093206"/>
              <a:gd name="connsiteY0" fmla="*/ 797337 h 1434988"/>
              <a:gd name="connsiteX1" fmla="*/ 522590 w 1093206"/>
              <a:gd name="connsiteY1" fmla="*/ 821 h 1434988"/>
              <a:gd name="connsiteX2" fmla="*/ 1068400 w 1093206"/>
              <a:gd name="connsiteY2" fmla="*/ 512641 h 1434988"/>
              <a:gd name="connsiteX3" fmla="*/ 900860 w 1093206"/>
              <a:gd name="connsiteY3" fmla="*/ 1431464 h 1434988"/>
              <a:gd name="connsiteX4" fmla="*/ 30371 w 1093206"/>
              <a:gd name="connsiteY4" fmla="*/ 797337 h 1434988"/>
              <a:gd name="connsiteX5" fmla="*/ 217982 w 1093206"/>
              <a:gd name="connsiteY5" fmla="*/ 512641 h 1434988"/>
              <a:gd name="connsiteX6" fmla="*/ 525479 w 1093206"/>
              <a:gd name="connsiteY6" fmla="*/ 884201 h 1434988"/>
              <a:gd name="connsiteX7" fmla="*/ 794814 w 1093206"/>
              <a:gd name="connsiteY7" fmla="*/ 533672 h 1434988"/>
              <a:gd name="connsiteX8" fmla="*/ 528596 w 1093206"/>
              <a:gd name="connsiteY8" fmla="*/ 165180 h 1434988"/>
              <a:gd name="connsiteX9" fmla="*/ 217982 w 1093206"/>
              <a:gd name="connsiteY9" fmla="*/ 512641 h 1434988"/>
              <a:gd name="connsiteX0" fmla="*/ 30371 w 1072121"/>
              <a:gd name="connsiteY0" fmla="*/ 797337 h 1434988"/>
              <a:gd name="connsiteX1" fmla="*/ 522590 w 1072121"/>
              <a:gd name="connsiteY1" fmla="*/ 821 h 1434988"/>
              <a:gd name="connsiteX2" fmla="*/ 1068400 w 1072121"/>
              <a:gd name="connsiteY2" fmla="*/ 512641 h 1434988"/>
              <a:gd name="connsiteX3" fmla="*/ 900860 w 1072121"/>
              <a:gd name="connsiteY3" fmla="*/ 1431464 h 1434988"/>
              <a:gd name="connsiteX4" fmla="*/ 30371 w 1072121"/>
              <a:gd name="connsiteY4" fmla="*/ 797337 h 1434988"/>
              <a:gd name="connsiteX5" fmla="*/ 217982 w 1072121"/>
              <a:gd name="connsiteY5" fmla="*/ 512641 h 1434988"/>
              <a:gd name="connsiteX6" fmla="*/ 525479 w 1072121"/>
              <a:gd name="connsiteY6" fmla="*/ 884201 h 1434988"/>
              <a:gd name="connsiteX7" fmla="*/ 794814 w 1072121"/>
              <a:gd name="connsiteY7" fmla="*/ 533672 h 1434988"/>
              <a:gd name="connsiteX8" fmla="*/ 528596 w 1072121"/>
              <a:gd name="connsiteY8" fmla="*/ 165180 h 1434988"/>
              <a:gd name="connsiteX9" fmla="*/ 217982 w 1072121"/>
              <a:gd name="connsiteY9" fmla="*/ 512641 h 1434988"/>
              <a:gd name="connsiteX0" fmla="*/ 29364 w 1088997"/>
              <a:gd name="connsiteY0" fmla="*/ 797332 h 1411464"/>
              <a:gd name="connsiteX1" fmla="*/ 521583 w 1088997"/>
              <a:gd name="connsiteY1" fmla="*/ 816 h 1411464"/>
              <a:gd name="connsiteX2" fmla="*/ 1067393 w 1088997"/>
              <a:gd name="connsiteY2" fmla="*/ 512636 h 1411464"/>
              <a:gd name="connsiteX3" fmla="*/ 885789 w 1088997"/>
              <a:gd name="connsiteY3" fmla="*/ 1407789 h 1411464"/>
              <a:gd name="connsiteX4" fmla="*/ 29364 w 1088997"/>
              <a:gd name="connsiteY4" fmla="*/ 797332 h 1411464"/>
              <a:gd name="connsiteX5" fmla="*/ 216975 w 1088997"/>
              <a:gd name="connsiteY5" fmla="*/ 512636 h 1411464"/>
              <a:gd name="connsiteX6" fmla="*/ 524472 w 1088997"/>
              <a:gd name="connsiteY6" fmla="*/ 884196 h 1411464"/>
              <a:gd name="connsiteX7" fmla="*/ 793807 w 1088997"/>
              <a:gd name="connsiteY7" fmla="*/ 533667 h 1411464"/>
              <a:gd name="connsiteX8" fmla="*/ 527589 w 1088997"/>
              <a:gd name="connsiteY8" fmla="*/ 165175 h 1411464"/>
              <a:gd name="connsiteX9" fmla="*/ 216975 w 1088997"/>
              <a:gd name="connsiteY9" fmla="*/ 512636 h 1411464"/>
              <a:gd name="connsiteX0" fmla="*/ 29364 w 1090817"/>
              <a:gd name="connsiteY0" fmla="*/ 797332 h 1419592"/>
              <a:gd name="connsiteX1" fmla="*/ 521583 w 1090817"/>
              <a:gd name="connsiteY1" fmla="*/ 816 h 1419592"/>
              <a:gd name="connsiteX2" fmla="*/ 1067393 w 1090817"/>
              <a:gd name="connsiteY2" fmla="*/ 512636 h 1419592"/>
              <a:gd name="connsiteX3" fmla="*/ 885789 w 1090817"/>
              <a:gd name="connsiteY3" fmla="*/ 1407789 h 1419592"/>
              <a:gd name="connsiteX4" fmla="*/ 29364 w 1090817"/>
              <a:gd name="connsiteY4" fmla="*/ 797332 h 1419592"/>
              <a:gd name="connsiteX5" fmla="*/ 216975 w 1090817"/>
              <a:gd name="connsiteY5" fmla="*/ 512636 h 1419592"/>
              <a:gd name="connsiteX6" fmla="*/ 524472 w 1090817"/>
              <a:gd name="connsiteY6" fmla="*/ 884196 h 1419592"/>
              <a:gd name="connsiteX7" fmla="*/ 793807 w 1090817"/>
              <a:gd name="connsiteY7" fmla="*/ 533667 h 1419592"/>
              <a:gd name="connsiteX8" fmla="*/ 527589 w 1090817"/>
              <a:gd name="connsiteY8" fmla="*/ 165175 h 1419592"/>
              <a:gd name="connsiteX9" fmla="*/ 216975 w 1090817"/>
              <a:gd name="connsiteY9" fmla="*/ 512636 h 1419592"/>
              <a:gd name="connsiteX0" fmla="*/ 29364 w 1097537"/>
              <a:gd name="connsiteY0" fmla="*/ 797332 h 1407799"/>
              <a:gd name="connsiteX1" fmla="*/ 521583 w 1097537"/>
              <a:gd name="connsiteY1" fmla="*/ 816 h 1407799"/>
              <a:gd name="connsiteX2" fmla="*/ 1067393 w 1097537"/>
              <a:gd name="connsiteY2" fmla="*/ 512636 h 1407799"/>
              <a:gd name="connsiteX3" fmla="*/ 885789 w 1097537"/>
              <a:gd name="connsiteY3" fmla="*/ 1407789 h 1407799"/>
              <a:gd name="connsiteX4" fmla="*/ 29364 w 1097537"/>
              <a:gd name="connsiteY4" fmla="*/ 797332 h 1407799"/>
              <a:gd name="connsiteX5" fmla="*/ 216975 w 1097537"/>
              <a:gd name="connsiteY5" fmla="*/ 512636 h 1407799"/>
              <a:gd name="connsiteX6" fmla="*/ 524472 w 1097537"/>
              <a:gd name="connsiteY6" fmla="*/ 884196 h 1407799"/>
              <a:gd name="connsiteX7" fmla="*/ 793807 w 1097537"/>
              <a:gd name="connsiteY7" fmla="*/ 533667 h 1407799"/>
              <a:gd name="connsiteX8" fmla="*/ 527589 w 1097537"/>
              <a:gd name="connsiteY8" fmla="*/ 165175 h 1407799"/>
              <a:gd name="connsiteX9" fmla="*/ 216975 w 1097537"/>
              <a:gd name="connsiteY9" fmla="*/ 512636 h 1407799"/>
              <a:gd name="connsiteX0" fmla="*/ 29364 w 1097537"/>
              <a:gd name="connsiteY0" fmla="*/ 797332 h 1407799"/>
              <a:gd name="connsiteX1" fmla="*/ 521583 w 1097537"/>
              <a:gd name="connsiteY1" fmla="*/ 816 h 1407799"/>
              <a:gd name="connsiteX2" fmla="*/ 1067393 w 1097537"/>
              <a:gd name="connsiteY2" fmla="*/ 512636 h 1407799"/>
              <a:gd name="connsiteX3" fmla="*/ 885789 w 1097537"/>
              <a:gd name="connsiteY3" fmla="*/ 1407789 h 1407799"/>
              <a:gd name="connsiteX4" fmla="*/ 29364 w 1097537"/>
              <a:gd name="connsiteY4" fmla="*/ 797332 h 1407799"/>
              <a:gd name="connsiteX5" fmla="*/ 203336 w 1097537"/>
              <a:gd name="connsiteY5" fmla="*/ 617182 h 1407799"/>
              <a:gd name="connsiteX6" fmla="*/ 524472 w 1097537"/>
              <a:gd name="connsiteY6" fmla="*/ 884196 h 1407799"/>
              <a:gd name="connsiteX7" fmla="*/ 793807 w 1097537"/>
              <a:gd name="connsiteY7" fmla="*/ 533667 h 1407799"/>
              <a:gd name="connsiteX8" fmla="*/ 527589 w 1097537"/>
              <a:gd name="connsiteY8" fmla="*/ 165175 h 1407799"/>
              <a:gd name="connsiteX9" fmla="*/ 203336 w 1097537"/>
              <a:gd name="connsiteY9" fmla="*/ 617182 h 1407799"/>
              <a:gd name="connsiteX0" fmla="*/ 29364 w 1097537"/>
              <a:gd name="connsiteY0" fmla="*/ 797332 h 1407799"/>
              <a:gd name="connsiteX1" fmla="*/ 521583 w 1097537"/>
              <a:gd name="connsiteY1" fmla="*/ 816 h 1407799"/>
              <a:gd name="connsiteX2" fmla="*/ 1067393 w 1097537"/>
              <a:gd name="connsiteY2" fmla="*/ 512636 h 1407799"/>
              <a:gd name="connsiteX3" fmla="*/ 885789 w 1097537"/>
              <a:gd name="connsiteY3" fmla="*/ 1407789 h 1407799"/>
              <a:gd name="connsiteX4" fmla="*/ 29364 w 1097537"/>
              <a:gd name="connsiteY4" fmla="*/ 797332 h 1407799"/>
              <a:gd name="connsiteX5" fmla="*/ 203336 w 1097537"/>
              <a:gd name="connsiteY5" fmla="*/ 617182 h 1407799"/>
              <a:gd name="connsiteX6" fmla="*/ 524472 w 1097537"/>
              <a:gd name="connsiteY6" fmla="*/ 884196 h 1407799"/>
              <a:gd name="connsiteX7" fmla="*/ 793807 w 1097537"/>
              <a:gd name="connsiteY7" fmla="*/ 533667 h 1407799"/>
              <a:gd name="connsiteX8" fmla="*/ 419232 w 1097537"/>
              <a:gd name="connsiteY8" fmla="*/ 157652 h 1407799"/>
              <a:gd name="connsiteX9" fmla="*/ 203336 w 1097537"/>
              <a:gd name="connsiteY9" fmla="*/ 617182 h 1407799"/>
              <a:gd name="connsiteX0" fmla="*/ 29364 w 1097537"/>
              <a:gd name="connsiteY0" fmla="*/ 797332 h 1407799"/>
              <a:gd name="connsiteX1" fmla="*/ 521583 w 1097537"/>
              <a:gd name="connsiteY1" fmla="*/ 816 h 1407799"/>
              <a:gd name="connsiteX2" fmla="*/ 1067393 w 1097537"/>
              <a:gd name="connsiteY2" fmla="*/ 512636 h 1407799"/>
              <a:gd name="connsiteX3" fmla="*/ 885789 w 1097537"/>
              <a:gd name="connsiteY3" fmla="*/ 1407789 h 1407799"/>
              <a:gd name="connsiteX4" fmla="*/ 29364 w 1097537"/>
              <a:gd name="connsiteY4" fmla="*/ 797332 h 1407799"/>
              <a:gd name="connsiteX5" fmla="*/ 203336 w 1097537"/>
              <a:gd name="connsiteY5" fmla="*/ 617182 h 1407799"/>
              <a:gd name="connsiteX6" fmla="*/ 524472 w 1097537"/>
              <a:gd name="connsiteY6" fmla="*/ 884196 h 1407799"/>
              <a:gd name="connsiteX7" fmla="*/ 793807 w 1097537"/>
              <a:gd name="connsiteY7" fmla="*/ 533667 h 1407799"/>
              <a:gd name="connsiteX8" fmla="*/ 422757 w 1097537"/>
              <a:gd name="connsiteY8" fmla="*/ 196370 h 1407799"/>
              <a:gd name="connsiteX9" fmla="*/ 203336 w 1097537"/>
              <a:gd name="connsiteY9" fmla="*/ 617182 h 1407799"/>
              <a:gd name="connsiteX0" fmla="*/ 29364 w 1097537"/>
              <a:gd name="connsiteY0" fmla="*/ 797332 h 1407799"/>
              <a:gd name="connsiteX1" fmla="*/ 521583 w 1097537"/>
              <a:gd name="connsiteY1" fmla="*/ 816 h 1407799"/>
              <a:gd name="connsiteX2" fmla="*/ 1067393 w 1097537"/>
              <a:gd name="connsiteY2" fmla="*/ 512636 h 1407799"/>
              <a:gd name="connsiteX3" fmla="*/ 885789 w 1097537"/>
              <a:gd name="connsiteY3" fmla="*/ 1407789 h 1407799"/>
              <a:gd name="connsiteX4" fmla="*/ 29364 w 1097537"/>
              <a:gd name="connsiteY4" fmla="*/ 797332 h 1407799"/>
              <a:gd name="connsiteX5" fmla="*/ 203336 w 1097537"/>
              <a:gd name="connsiteY5" fmla="*/ 617182 h 1407799"/>
              <a:gd name="connsiteX6" fmla="*/ 524472 w 1097537"/>
              <a:gd name="connsiteY6" fmla="*/ 884196 h 1407799"/>
              <a:gd name="connsiteX7" fmla="*/ 793807 w 1097537"/>
              <a:gd name="connsiteY7" fmla="*/ 533667 h 1407799"/>
              <a:gd name="connsiteX8" fmla="*/ 422757 w 1097537"/>
              <a:gd name="connsiteY8" fmla="*/ 196370 h 1407799"/>
              <a:gd name="connsiteX9" fmla="*/ 203336 w 1097537"/>
              <a:gd name="connsiteY9" fmla="*/ 617182 h 1407799"/>
              <a:gd name="connsiteX0" fmla="*/ 29364 w 1097537"/>
              <a:gd name="connsiteY0" fmla="*/ 797332 h 1407799"/>
              <a:gd name="connsiteX1" fmla="*/ 521583 w 1097537"/>
              <a:gd name="connsiteY1" fmla="*/ 816 h 1407799"/>
              <a:gd name="connsiteX2" fmla="*/ 1067393 w 1097537"/>
              <a:gd name="connsiteY2" fmla="*/ 512636 h 1407799"/>
              <a:gd name="connsiteX3" fmla="*/ 885789 w 1097537"/>
              <a:gd name="connsiteY3" fmla="*/ 1407789 h 1407799"/>
              <a:gd name="connsiteX4" fmla="*/ 29364 w 1097537"/>
              <a:gd name="connsiteY4" fmla="*/ 797332 h 1407799"/>
              <a:gd name="connsiteX5" fmla="*/ 203336 w 1097537"/>
              <a:gd name="connsiteY5" fmla="*/ 617182 h 1407799"/>
              <a:gd name="connsiteX6" fmla="*/ 524472 w 1097537"/>
              <a:gd name="connsiteY6" fmla="*/ 884196 h 1407799"/>
              <a:gd name="connsiteX7" fmla="*/ 793807 w 1097537"/>
              <a:gd name="connsiteY7" fmla="*/ 533667 h 1407799"/>
              <a:gd name="connsiteX8" fmla="*/ 422757 w 1097537"/>
              <a:gd name="connsiteY8" fmla="*/ 196370 h 1407799"/>
              <a:gd name="connsiteX9" fmla="*/ 203336 w 1097537"/>
              <a:gd name="connsiteY9" fmla="*/ 617182 h 1407799"/>
              <a:gd name="connsiteX0" fmla="*/ 29364 w 1097537"/>
              <a:gd name="connsiteY0" fmla="*/ 797332 h 1407799"/>
              <a:gd name="connsiteX1" fmla="*/ 521583 w 1097537"/>
              <a:gd name="connsiteY1" fmla="*/ 816 h 1407799"/>
              <a:gd name="connsiteX2" fmla="*/ 1067393 w 1097537"/>
              <a:gd name="connsiteY2" fmla="*/ 512636 h 1407799"/>
              <a:gd name="connsiteX3" fmla="*/ 885789 w 1097537"/>
              <a:gd name="connsiteY3" fmla="*/ 1407789 h 1407799"/>
              <a:gd name="connsiteX4" fmla="*/ 29364 w 1097537"/>
              <a:gd name="connsiteY4" fmla="*/ 797332 h 1407799"/>
              <a:gd name="connsiteX5" fmla="*/ 203336 w 1097537"/>
              <a:gd name="connsiteY5" fmla="*/ 617182 h 1407799"/>
              <a:gd name="connsiteX6" fmla="*/ 524472 w 1097537"/>
              <a:gd name="connsiteY6" fmla="*/ 884196 h 1407799"/>
              <a:gd name="connsiteX7" fmla="*/ 793807 w 1097537"/>
              <a:gd name="connsiteY7" fmla="*/ 533667 h 1407799"/>
              <a:gd name="connsiteX8" fmla="*/ 422757 w 1097537"/>
              <a:gd name="connsiteY8" fmla="*/ 196370 h 1407799"/>
              <a:gd name="connsiteX9" fmla="*/ 203336 w 1097537"/>
              <a:gd name="connsiteY9" fmla="*/ 617182 h 1407799"/>
              <a:gd name="connsiteX0" fmla="*/ 29364 w 1097537"/>
              <a:gd name="connsiteY0" fmla="*/ 797332 h 1407799"/>
              <a:gd name="connsiteX1" fmla="*/ 521583 w 1097537"/>
              <a:gd name="connsiteY1" fmla="*/ 816 h 1407799"/>
              <a:gd name="connsiteX2" fmla="*/ 1067393 w 1097537"/>
              <a:gd name="connsiteY2" fmla="*/ 512636 h 1407799"/>
              <a:gd name="connsiteX3" fmla="*/ 885789 w 1097537"/>
              <a:gd name="connsiteY3" fmla="*/ 1407789 h 1407799"/>
              <a:gd name="connsiteX4" fmla="*/ 29364 w 1097537"/>
              <a:gd name="connsiteY4" fmla="*/ 797332 h 1407799"/>
              <a:gd name="connsiteX5" fmla="*/ 203336 w 1097537"/>
              <a:gd name="connsiteY5" fmla="*/ 617182 h 1407799"/>
              <a:gd name="connsiteX6" fmla="*/ 524472 w 1097537"/>
              <a:gd name="connsiteY6" fmla="*/ 884196 h 1407799"/>
              <a:gd name="connsiteX7" fmla="*/ 793807 w 1097537"/>
              <a:gd name="connsiteY7" fmla="*/ 533667 h 1407799"/>
              <a:gd name="connsiteX8" fmla="*/ 353645 w 1097537"/>
              <a:gd name="connsiteY8" fmla="*/ 200260 h 1407799"/>
              <a:gd name="connsiteX9" fmla="*/ 203336 w 1097537"/>
              <a:gd name="connsiteY9" fmla="*/ 617182 h 1407799"/>
              <a:gd name="connsiteX0" fmla="*/ 29364 w 1097537"/>
              <a:gd name="connsiteY0" fmla="*/ 797332 h 1407799"/>
              <a:gd name="connsiteX1" fmla="*/ 521583 w 1097537"/>
              <a:gd name="connsiteY1" fmla="*/ 816 h 1407799"/>
              <a:gd name="connsiteX2" fmla="*/ 1067393 w 1097537"/>
              <a:gd name="connsiteY2" fmla="*/ 512636 h 1407799"/>
              <a:gd name="connsiteX3" fmla="*/ 885789 w 1097537"/>
              <a:gd name="connsiteY3" fmla="*/ 1407789 h 1407799"/>
              <a:gd name="connsiteX4" fmla="*/ 29364 w 1097537"/>
              <a:gd name="connsiteY4" fmla="*/ 797332 h 1407799"/>
              <a:gd name="connsiteX5" fmla="*/ 203336 w 1097537"/>
              <a:gd name="connsiteY5" fmla="*/ 617182 h 1407799"/>
              <a:gd name="connsiteX6" fmla="*/ 524472 w 1097537"/>
              <a:gd name="connsiteY6" fmla="*/ 884196 h 1407799"/>
              <a:gd name="connsiteX7" fmla="*/ 793807 w 1097537"/>
              <a:gd name="connsiteY7" fmla="*/ 533667 h 1407799"/>
              <a:gd name="connsiteX8" fmla="*/ 353645 w 1097537"/>
              <a:gd name="connsiteY8" fmla="*/ 200260 h 1407799"/>
              <a:gd name="connsiteX9" fmla="*/ 203336 w 1097537"/>
              <a:gd name="connsiteY9" fmla="*/ 617182 h 1407799"/>
              <a:gd name="connsiteX0" fmla="*/ 21206 w 1067778"/>
              <a:gd name="connsiteY0" fmla="*/ 797330 h 1397373"/>
              <a:gd name="connsiteX1" fmla="*/ 513425 w 1067778"/>
              <a:gd name="connsiteY1" fmla="*/ 814 h 1397373"/>
              <a:gd name="connsiteX2" fmla="*/ 1059235 w 1067778"/>
              <a:gd name="connsiteY2" fmla="*/ 512634 h 1397373"/>
              <a:gd name="connsiteX3" fmla="*/ 763221 w 1067778"/>
              <a:gd name="connsiteY3" fmla="*/ 1397363 h 1397373"/>
              <a:gd name="connsiteX4" fmla="*/ 21206 w 1067778"/>
              <a:gd name="connsiteY4" fmla="*/ 797330 h 1397373"/>
              <a:gd name="connsiteX5" fmla="*/ 195178 w 1067778"/>
              <a:gd name="connsiteY5" fmla="*/ 617180 h 1397373"/>
              <a:gd name="connsiteX6" fmla="*/ 516314 w 1067778"/>
              <a:gd name="connsiteY6" fmla="*/ 884194 h 1397373"/>
              <a:gd name="connsiteX7" fmla="*/ 785649 w 1067778"/>
              <a:gd name="connsiteY7" fmla="*/ 533665 h 1397373"/>
              <a:gd name="connsiteX8" fmla="*/ 345487 w 1067778"/>
              <a:gd name="connsiteY8" fmla="*/ 200258 h 1397373"/>
              <a:gd name="connsiteX9" fmla="*/ 195178 w 1067778"/>
              <a:gd name="connsiteY9" fmla="*/ 617180 h 1397373"/>
              <a:gd name="connsiteX0" fmla="*/ 21206 w 1071409"/>
              <a:gd name="connsiteY0" fmla="*/ 797330 h 1421640"/>
              <a:gd name="connsiteX1" fmla="*/ 513425 w 1071409"/>
              <a:gd name="connsiteY1" fmla="*/ 814 h 1421640"/>
              <a:gd name="connsiteX2" fmla="*/ 1059235 w 1071409"/>
              <a:gd name="connsiteY2" fmla="*/ 512634 h 1421640"/>
              <a:gd name="connsiteX3" fmla="*/ 763221 w 1071409"/>
              <a:gd name="connsiteY3" fmla="*/ 1397363 h 1421640"/>
              <a:gd name="connsiteX4" fmla="*/ 21206 w 1071409"/>
              <a:gd name="connsiteY4" fmla="*/ 797330 h 1421640"/>
              <a:gd name="connsiteX5" fmla="*/ 195178 w 1071409"/>
              <a:gd name="connsiteY5" fmla="*/ 617180 h 1421640"/>
              <a:gd name="connsiteX6" fmla="*/ 516314 w 1071409"/>
              <a:gd name="connsiteY6" fmla="*/ 884194 h 1421640"/>
              <a:gd name="connsiteX7" fmla="*/ 785649 w 1071409"/>
              <a:gd name="connsiteY7" fmla="*/ 533665 h 1421640"/>
              <a:gd name="connsiteX8" fmla="*/ 345487 w 1071409"/>
              <a:gd name="connsiteY8" fmla="*/ 200258 h 1421640"/>
              <a:gd name="connsiteX9" fmla="*/ 195178 w 1071409"/>
              <a:gd name="connsiteY9" fmla="*/ 617180 h 1421640"/>
              <a:gd name="connsiteX0" fmla="*/ 25748 w 1089698"/>
              <a:gd name="connsiteY0" fmla="*/ 797340 h 1472874"/>
              <a:gd name="connsiteX1" fmla="*/ 517967 w 1089698"/>
              <a:gd name="connsiteY1" fmla="*/ 824 h 1472874"/>
              <a:gd name="connsiteX2" fmla="*/ 1063777 w 1089698"/>
              <a:gd name="connsiteY2" fmla="*/ 512644 h 1472874"/>
              <a:gd name="connsiteX3" fmla="*/ 831620 w 1089698"/>
              <a:gd name="connsiteY3" fmla="*/ 1450208 h 1472874"/>
              <a:gd name="connsiteX4" fmla="*/ 25748 w 1089698"/>
              <a:gd name="connsiteY4" fmla="*/ 797340 h 1472874"/>
              <a:gd name="connsiteX5" fmla="*/ 199720 w 1089698"/>
              <a:gd name="connsiteY5" fmla="*/ 617190 h 1472874"/>
              <a:gd name="connsiteX6" fmla="*/ 520856 w 1089698"/>
              <a:gd name="connsiteY6" fmla="*/ 884204 h 1472874"/>
              <a:gd name="connsiteX7" fmla="*/ 790191 w 1089698"/>
              <a:gd name="connsiteY7" fmla="*/ 533675 h 1472874"/>
              <a:gd name="connsiteX8" fmla="*/ 350029 w 1089698"/>
              <a:gd name="connsiteY8" fmla="*/ 200268 h 1472874"/>
              <a:gd name="connsiteX9" fmla="*/ 199720 w 1089698"/>
              <a:gd name="connsiteY9" fmla="*/ 617190 h 1472874"/>
              <a:gd name="connsiteX0" fmla="*/ 25748 w 1087851"/>
              <a:gd name="connsiteY0" fmla="*/ 797340 h 1479609"/>
              <a:gd name="connsiteX1" fmla="*/ 517967 w 1087851"/>
              <a:gd name="connsiteY1" fmla="*/ 824 h 1479609"/>
              <a:gd name="connsiteX2" fmla="*/ 1063777 w 1087851"/>
              <a:gd name="connsiteY2" fmla="*/ 512644 h 1479609"/>
              <a:gd name="connsiteX3" fmla="*/ 831620 w 1087851"/>
              <a:gd name="connsiteY3" fmla="*/ 1450208 h 1479609"/>
              <a:gd name="connsiteX4" fmla="*/ 25748 w 1087851"/>
              <a:gd name="connsiteY4" fmla="*/ 797340 h 1479609"/>
              <a:gd name="connsiteX5" fmla="*/ 199720 w 1087851"/>
              <a:gd name="connsiteY5" fmla="*/ 617190 h 1479609"/>
              <a:gd name="connsiteX6" fmla="*/ 520856 w 1087851"/>
              <a:gd name="connsiteY6" fmla="*/ 884204 h 1479609"/>
              <a:gd name="connsiteX7" fmla="*/ 790191 w 1087851"/>
              <a:gd name="connsiteY7" fmla="*/ 533675 h 1479609"/>
              <a:gd name="connsiteX8" fmla="*/ 350029 w 1087851"/>
              <a:gd name="connsiteY8" fmla="*/ 200268 h 1479609"/>
              <a:gd name="connsiteX9" fmla="*/ 199720 w 1087851"/>
              <a:gd name="connsiteY9" fmla="*/ 617190 h 1479609"/>
              <a:gd name="connsiteX0" fmla="*/ 25748 w 1111232"/>
              <a:gd name="connsiteY0" fmla="*/ 797340 h 1451994"/>
              <a:gd name="connsiteX1" fmla="*/ 517967 w 1111232"/>
              <a:gd name="connsiteY1" fmla="*/ 824 h 1451994"/>
              <a:gd name="connsiteX2" fmla="*/ 1063777 w 1111232"/>
              <a:gd name="connsiteY2" fmla="*/ 512644 h 1451994"/>
              <a:gd name="connsiteX3" fmla="*/ 831620 w 1111232"/>
              <a:gd name="connsiteY3" fmla="*/ 1450208 h 1451994"/>
              <a:gd name="connsiteX4" fmla="*/ 25748 w 1111232"/>
              <a:gd name="connsiteY4" fmla="*/ 797340 h 1451994"/>
              <a:gd name="connsiteX5" fmla="*/ 199720 w 1111232"/>
              <a:gd name="connsiteY5" fmla="*/ 617190 h 1451994"/>
              <a:gd name="connsiteX6" fmla="*/ 520856 w 1111232"/>
              <a:gd name="connsiteY6" fmla="*/ 884204 h 1451994"/>
              <a:gd name="connsiteX7" fmla="*/ 790191 w 1111232"/>
              <a:gd name="connsiteY7" fmla="*/ 533675 h 1451994"/>
              <a:gd name="connsiteX8" fmla="*/ 350029 w 1111232"/>
              <a:gd name="connsiteY8" fmla="*/ 200268 h 1451994"/>
              <a:gd name="connsiteX9" fmla="*/ 199720 w 1111232"/>
              <a:gd name="connsiteY9" fmla="*/ 617190 h 1451994"/>
              <a:gd name="connsiteX0" fmla="*/ 25748 w 1081983"/>
              <a:gd name="connsiteY0" fmla="*/ 797340 h 1452039"/>
              <a:gd name="connsiteX1" fmla="*/ 517967 w 1081983"/>
              <a:gd name="connsiteY1" fmla="*/ 824 h 1452039"/>
              <a:gd name="connsiteX2" fmla="*/ 1063777 w 1081983"/>
              <a:gd name="connsiteY2" fmla="*/ 512644 h 1452039"/>
              <a:gd name="connsiteX3" fmla="*/ 831620 w 1081983"/>
              <a:gd name="connsiteY3" fmla="*/ 1450208 h 1452039"/>
              <a:gd name="connsiteX4" fmla="*/ 25748 w 1081983"/>
              <a:gd name="connsiteY4" fmla="*/ 797340 h 1452039"/>
              <a:gd name="connsiteX5" fmla="*/ 199720 w 1081983"/>
              <a:gd name="connsiteY5" fmla="*/ 617190 h 1452039"/>
              <a:gd name="connsiteX6" fmla="*/ 520856 w 1081983"/>
              <a:gd name="connsiteY6" fmla="*/ 884204 h 1452039"/>
              <a:gd name="connsiteX7" fmla="*/ 790191 w 1081983"/>
              <a:gd name="connsiteY7" fmla="*/ 533675 h 1452039"/>
              <a:gd name="connsiteX8" fmla="*/ 350029 w 1081983"/>
              <a:gd name="connsiteY8" fmla="*/ 200268 h 1452039"/>
              <a:gd name="connsiteX9" fmla="*/ 199720 w 1081983"/>
              <a:gd name="connsiteY9" fmla="*/ 617190 h 1452039"/>
              <a:gd name="connsiteX0" fmla="*/ 25748 w 1081983"/>
              <a:gd name="connsiteY0" fmla="*/ 797340 h 1452039"/>
              <a:gd name="connsiteX1" fmla="*/ 517967 w 1081983"/>
              <a:gd name="connsiteY1" fmla="*/ 824 h 1452039"/>
              <a:gd name="connsiteX2" fmla="*/ 1063777 w 1081983"/>
              <a:gd name="connsiteY2" fmla="*/ 512644 h 1452039"/>
              <a:gd name="connsiteX3" fmla="*/ 831620 w 1081983"/>
              <a:gd name="connsiteY3" fmla="*/ 1450208 h 1452039"/>
              <a:gd name="connsiteX4" fmla="*/ 25748 w 1081983"/>
              <a:gd name="connsiteY4" fmla="*/ 797340 h 1452039"/>
              <a:gd name="connsiteX5" fmla="*/ 199720 w 1081983"/>
              <a:gd name="connsiteY5" fmla="*/ 617190 h 1452039"/>
              <a:gd name="connsiteX6" fmla="*/ 520856 w 1081983"/>
              <a:gd name="connsiteY6" fmla="*/ 884204 h 1452039"/>
              <a:gd name="connsiteX7" fmla="*/ 673281 w 1081983"/>
              <a:gd name="connsiteY7" fmla="*/ 655873 h 1452039"/>
              <a:gd name="connsiteX8" fmla="*/ 350029 w 1081983"/>
              <a:gd name="connsiteY8" fmla="*/ 200268 h 1452039"/>
              <a:gd name="connsiteX9" fmla="*/ 199720 w 1081983"/>
              <a:gd name="connsiteY9" fmla="*/ 617190 h 1452039"/>
              <a:gd name="connsiteX0" fmla="*/ 25748 w 1081983"/>
              <a:gd name="connsiteY0" fmla="*/ 797340 h 1452039"/>
              <a:gd name="connsiteX1" fmla="*/ 517967 w 1081983"/>
              <a:gd name="connsiteY1" fmla="*/ 824 h 1452039"/>
              <a:gd name="connsiteX2" fmla="*/ 1063777 w 1081983"/>
              <a:gd name="connsiteY2" fmla="*/ 512644 h 1452039"/>
              <a:gd name="connsiteX3" fmla="*/ 831620 w 1081983"/>
              <a:gd name="connsiteY3" fmla="*/ 1450208 h 1452039"/>
              <a:gd name="connsiteX4" fmla="*/ 25748 w 1081983"/>
              <a:gd name="connsiteY4" fmla="*/ 797340 h 1452039"/>
              <a:gd name="connsiteX5" fmla="*/ 199720 w 1081983"/>
              <a:gd name="connsiteY5" fmla="*/ 617190 h 1452039"/>
              <a:gd name="connsiteX6" fmla="*/ 437473 w 1081983"/>
              <a:gd name="connsiteY6" fmla="*/ 1047613 h 1452039"/>
              <a:gd name="connsiteX7" fmla="*/ 673281 w 1081983"/>
              <a:gd name="connsiteY7" fmla="*/ 655873 h 1452039"/>
              <a:gd name="connsiteX8" fmla="*/ 350029 w 1081983"/>
              <a:gd name="connsiteY8" fmla="*/ 200268 h 1452039"/>
              <a:gd name="connsiteX9" fmla="*/ 199720 w 1081983"/>
              <a:gd name="connsiteY9" fmla="*/ 617190 h 1452039"/>
              <a:gd name="connsiteX0" fmla="*/ 25748 w 1081983"/>
              <a:gd name="connsiteY0" fmla="*/ 797340 h 1452039"/>
              <a:gd name="connsiteX1" fmla="*/ 517967 w 1081983"/>
              <a:gd name="connsiteY1" fmla="*/ 824 h 1452039"/>
              <a:gd name="connsiteX2" fmla="*/ 1063777 w 1081983"/>
              <a:gd name="connsiteY2" fmla="*/ 512644 h 1452039"/>
              <a:gd name="connsiteX3" fmla="*/ 831620 w 1081983"/>
              <a:gd name="connsiteY3" fmla="*/ 1450208 h 1452039"/>
              <a:gd name="connsiteX4" fmla="*/ 25748 w 1081983"/>
              <a:gd name="connsiteY4" fmla="*/ 797340 h 1452039"/>
              <a:gd name="connsiteX5" fmla="*/ 62260 w 1081983"/>
              <a:gd name="connsiteY5" fmla="*/ 683446 h 1452039"/>
              <a:gd name="connsiteX6" fmla="*/ 437473 w 1081983"/>
              <a:gd name="connsiteY6" fmla="*/ 1047613 h 1452039"/>
              <a:gd name="connsiteX7" fmla="*/ 673281 w 1081983"/>
              <a:gd name="connsiteY7" fmla="*/ 655873 h 1452039"/>
              <a:gd name="connsiteX8" fmla="*/ 350029 w 1081983"/>
              <a:gd name="connsiteY8" fmla="*/ 200268 h 1452039"/>
              <a:gd name="connsiteX9" fmla="*/ 62260 w 1081983"/>
              <a:gd name="connsiteY9" fmla="*/ 683446 h 1452039"/>
              <a:gd name="connsiteX0" fmla="*/ 25748 w 1081983"/>
              <a:gd name="connsiteY0" fmla="*/ 797340 h 1452039"/>
              <a:gd name="connsiteX1" fmla="*/ 517967 w 1081983"/>
              <a:gd name="connsiteY1" fmla="*/ 824 h 1452039"/>
              <a:gd name="connsiteX2" fmla="*/ 1063777 w 1081983"/>
              <a:gd name="connsiteY2" fmla="*/ 512644 h 1452039"/>
              <a:gd name="connsiteX3" fmla="*/ 831620 w 1081983"/>
              <a:gd name="connsiteY3" fmla="*/ 1450208 h 1452039"/>
              <a:gd name="connsiteX4" fmla="*/ 25748 w 1081983"/>
              <a:gd name="connsiteY4" fmla="*/ 797340 h 1452039"/>
              <a:gd name="connsiteX5" fmla="*/ 62260 w 1081983"/>
              <a:gd name="connsiteY5" fmla="*/ 683446 h 1452039"/>
              <a:gd name="connsiteX6" fmla="*/ 437473 w 1081983"/>
              <a:gd name="connsiteY6" fmla="*/ 1047613 h 1452039"/>
              <a:gd name="connsiteX7" fmla="*/ 673281 w 1081983"/>
              <a:gd name="connsiteY7" fmla="*/ 655873 h 1452039"/>
              <a:gd name="connsiteX8" fmla="*/ 317812 w 1081983"/>
              <a:gd name="connsiteY8" fmla="*/ 252712 h 1452039"/>
              <a:gd name="connsiteX9" fmla="*/ 62260 w 1081983"/>
              <a:gd name="connsiteY9" fmla="*/ 683446 h 1452039"/>
              <a:gd name="connsiteX0" fmla="*/ 25748 w 1081983"/>
              <a:gd name="connsiteY0" fmla="*/ 797340 h 1452039"/>
              <a:gd name="connsiteX1" fmla="*/ 517967 w 1081983"/>
              <a:gd name="connsiteY1" fmla="*/ 824 h 1452039"/>
              <a:gd name="connsiteX2" fmla="*/ 1063777 w 1081983"/>
              <a:gd name="connsiteY2" fmla="*/ 512644 h 1452039"/>
              <a:gd name="connsiteX3" fmla="*/ 831620 w 1081983"/>
              <a:gd name="connsiteY3" fmla="*/ 1450208 h 1452039"/>
              <a:gd name="connsiteX4" fmla="*/ 25748 w 1081983"/>
              <a:gd name="connsiteY4" fmla="*/ 797340 h 1452039"/>
              <a:gd name="connsiteX5" fmla="*/ 62260 w 1081983"/>
              <a:gd name="connsiteY5" fmla="*/ 683446 h 1452039"/>
              <a:gd name="connsiteX6" fmla="*/ 437473 w 1081983"/>
              <a:gd name="connsiteY6" fmla="*/ 1047613 h 1452039"/>
              <a:gd name="connsiteX7" fmla="*/ 673281 w 1081983"/>
              <a:gd name="connsiteY7" fmla="*/ 655873 h 1452039"/>
              <a:gd name="connsiteX8" fmla="*/ 317812 w 1081983"/>
              <a:gd name="connsiteY8" fmla="*/ 252712 h 1452039"/>
              <a:gd name="connsiteX9" fmla="*/ 62260 w 1081983"/>
              <a:gd name="connsiteY9" fmla="*/ 683446 h 1452039"/>
              <a:gd name="connsiteX0" fmla="*/ 25748 w 1081983"/>
              <a:gd name="connsiteY0" fmla="*/ 797340 h 1452039"/>
              <a:gd name="connsiteX1" fmla="*/ 517967 w 1081983"/>
              <a:gd name="connsiteY1" fmla="*/ 824 h 1452039"/>
              <a:gd name="connsiteX2" fmla="*/ 1063777 w 1081983"/>
              <a:gd name="connsiteY2" fmla="*/ 512644 h 1452039"/>
              <a:gd name="connsiteX3" fmla="*/ 831620 w 1081983"/>
              <a:gd name="connsiteY3" fmla="*/ 1450208 h 1452039"/>
              <a:gd name="connsiteX4" fmla="*/ 25748 w 1081983"/>
              <a:gd name="connsiteY4" fmla="*/ 797340 h 1452039"/>
              <a:gd name="connsiteX5" fmla="*/ 62260 w 1081983"/>
              <a:gd name="connsiteY5" fmla="*/ 683446 h 1452039"/>
              <a:gd name="connsiteX6" fmla="*/ 437473 w 1081983"/>
              <a:gd name="connsiteY6" fmla="*/ 1047613 h 1452039"/>
              <a:gd name="connsiteX7" fmla="*/ 673281 w 1081983"/>
              <a:gd name="connsiteY7" fmla="*/ 655873 h 1452039"/>
              <a:gd name="connsiteX8" fmla="*/ 317812 w 1081983"/>
              <a:gd name="connsiteY8" fmla="*/ 252712 h 1452039"/>
              <a:gd name="connsiteX9" fmla="*/ 62260 w 1081983"/>
              <a:gd name="connsiteY9" fmla="*/ 683446 h 1452039"/>
              <a:gd name="connsiteX0" fmla="*/ 13292 w 1060468"/>
              <a:gd name="connsiteY0" fmla="*/ 797326 h 1381167"/>
              <a:gd name="connsiteX1" fmla="*/ 505511 w 1060468"/>
              <a:gd name="connsiteY1" fmla="*/ 810 h 1381167"/>
              <a:gd name="connsiteX2" fmla="*/ 1051321 w 1060468"/>
              <a:gd name="connsiteY2" fmla="*/ 512630 h 1381167"/>
              <a:gd name="connsiteX3" fmla="*/ 337108 w 1060468"/>
              <a:gd name="connsiteY3" fmla="*/ 1379232 h 1381167"/>
              <a:gd name="connsiteX4" fmla="*/ 13292 w 1060468"/>
              <a:gd name="connsiteY4" fmla="*/ 797326 h 1381167"/>
              <a:gd name="connsiteX5" fmla="*/ 49804 w 1060468"/>
              <a:gd name="connsiteY5" fmla="*/ 683432 h 1381167"/>
              <a:gd name="connsiteX6" fmla="*/ 425017 w 1060468"/>
              <a:gd name="connsiteY6" fmla="*/ 1047599 h 1381167"/>
              <a:gd name="connsiteX7" fmla="*/ 660825 w 1060468"/>
              <a:gd name="connsiteY7" fmla="*/ 655859 h 1381167"/>
              <a:gd name="connsiteX8" fmla="*/ 305356 w 1060468"/>
              <a:gd name="connsiteY8" fmla="*/ 252698 h 1381167"/>
              <a:gd name="connsiteX9" fmla="*/ 49804 w 1060468"/>
              <a:gd name="connsiteY9" fmla="*/ 683432 h 1381167"/>
              <a:gd name="connsiteX0" fmla="*/ 2564 w 864620"/>
              <a:gd name="connsiteY0" fmla="*/ 801741 h 1387884"/>
              <a:gd name="connsiteX1" fmla="*/ 494783 w 864620"/>
              <a:gd name="connsiteY1" fmla="*/ 5225 h 1387884"/>
              <a:gd name="connsiteX2" fmla="*/ 862464 w 864620"/>
              <a:gd name="connsiteY2" fmla="*/ 502630 h 1387884"/>
              <a:gd name="connsiteX3" fmla="*/ 326380 w 864620"/>
              <a:gd name="connsiteY3" fmla="*/ 1383647 h 1387884"/>
              <a:gd name="connsiteX4" fmla="*/ 2564 w 864620"/>
              <a:gd name="connsiteY4" fmla="*/ 801741 h 1387884"/>
              <a:gd name="connsiteX5" fmla="*/ 39076 w 864620"/>
              <a:gd name="connsiteY5" fmla="*/ 687847 h 1387884"/>
              <a:gd name="connsiteX6" fmla="*/ 414289 w 864620"/>
              <a:gd name="connsiteY6" fmla="*/ 1052014 h 1387884"/>
              <a:gd name="connsiteX7" fmla="*/ 650097 w 864620"/>
              <a:gd name="connsiteY7" fmla="*/ 660274 h 1387884"/>
              <a:gd name="connsiteX8" fmla="*/ 294628 w 864620"/>
              <a:gd name="connsiteY8" fmla="*/ 257113 h 1387884"/>
              <a:gd name="connsiteX9" fmla="*/ 39076 w 864620"/>
              <a:gd name="connsiteY9" fmla="*/ 687847 h 1387884"/>
              <a:gd name="connsiteX0" fmla="*/ 1550 w 862568"/>
              <a:gd name="connsiteY0" fmla="*/ 902229 h 1488534"/>
              <a:gd name="connsiteX1" fmla="*/ 452809 w 862568"/>
              <a:gd name="connsiteY1" fmla="*/ 4232 h 1488534"/>
              <a:gd name="connsiteX2" fmla="*/ 861450 w 862568"/>
              <a:gd name="connsiteY2" fmla="*/ 603118 h 1488534"/>
              <a:gd name="connsiteX3" fmla="*/ 325366 w 862568"/>
              <a:gd name="connsiteY3" fmla="*/ 1484135 h 1488534"/>
              <a:gd name="connsiteX4" fmla="*/ 1550 w 862568"/>
              <a:gd name="connsiteY4" fmla="*/ 902229 h 1488534"/>
              <a:gd name="connsiteX5" fmla="*/ 38062 w 862568"/>
              <a:gd name="connsiteY5" fmla="*/ 788335 h 1488534"/>
              <a:gd name="connsiteX6" fmla="*/ 413275 w 862568"/>
              <a:gd name="connsiteY6" fmla="*/ 1152502 h 1488534"/>
              <a:gd name="connsiteX7" fmla="*/ 649083 w 862568"/>
              <a:gd name="connsiteY7" fmla="*/ 760762 h 1488534"/>
              <a:gd name="connsiteX8" fmla="*/ 293614 w 862568"/>
              <a:gd name="connsiteY8" fmla="*/ 357601 h 1488534"/>
              <a:gd name="connsiteX9" fmla="*/ 38062 w 862568"/>
              <a:gd name="connsiteY9" fmla="*/ 788335 h 1488534"/>
              <a:gd name="connsiteX0" fmla="*/ 1550 w 866926"/>
              <a:gd name="connsiteY0" fmla="*/ 898094 h 1484399"/>
              <a:gd name="connsiteX1" fmla="*/ 452809 w 866926"/>
              <a:gd name="connsiteY1" fmla="*/ 97 h 1484399"/>
              <a:gd name="connsiteX2" fmla="*/ 861450 w 866926"/>
              <a:gd name="connsiteY2" fmla="*/ 598983 h 1484399"/>
              <a:gd name="connsiteX3" fmla="*/ 325366 w 866926"/>
              <a:gd name="connsiteY3" fmla="*/ 1480000 h 1484399"/>
              <a:gd name="connsiteX4" fmla="*/ 1550 w 866926"/>
              <a:gd name="connsiteY4" fmla="*/ 898094 h 1484399"/>
              <a:gd name="connsiteX5" fmla="*/ 38062 w 866926"/>
              <a:gd name="connsiteY5" fmla="*/ 784200 h 1484399"/>
              <a:gd name="connsiteX6" fmla="*/ 413275 w 866926"/>
              <a:gd name="connsiteY6" fmla="*/ 1148367 h 1484399"/>
              <a:gd name="connsiteX7" fmla="*/ 649083 w 866926"/>
              <a:gd name="connsiteY7" fmla="*/ 756627 h 1484399"/>
              <a:gd name="connsiteX8" fmla="*/ 293614 w 866926"/>
              <a:gd name="connsiteY8" fmla="*/ 353466 h 1484399"/>
              <a:gd name="connsiteX9" fmla="*/ 38062 w 866926"/>
              <a:gd name="connsiteY9" fmla="*/ 784200 h 1484399"/>
              <a:gd name="connsiteX0" fmla="*/ 1550 w 865487"/>
              <a:gd name="connsiteY0" fmla="*/ 901303 h 1487608"/>
              <a:gd name="connsiteX1" fmla="*/ 452809 w 865487"/>
              <a:gd name="connsiteY1" fmla="*/ 3306 h 1487608"/>
              <a:gd name="connsiteX2" fmla="*/ 861450 w 865487"/>
              <a:gd name="connsiteY2" fmla="*/ 602192 h 1487608"/>
              <a:gd name="connsiteX3" fmla="*/ 325366 w 865487"/>
              <a:gd name="connsiteY3" fmla="*/ 1483209 h 1487608"/>
              <a:gd name="connsiteX4" fmla="*/ 1550 w 865487"/>
              <a:gd name="connsiteY4" fmla="*/ 901303 h 1487608"/>
              <a:gd name="connsiteX5" fmla="*/ 38062 w 865487"/>
              <a:gd name="connsiteY5" fmla="*/ 787409 h 1487608"/>
              <a:gd name="connsiteX6" fmla="*/ 413275 w 865487"/>
              <a:gd name="connsiteY6" fmla="*/ 1151576 h 1487608"/>
              <a:gd name="connsiteX7" fmla="*/ 649083 w 865487"/>
              <a:gd name="connsiteY7" fmla="*/ 759836 h 1487608"/>
              <a:gd name="connsiteX8" fmla="*/ 293614 w 865487"/>
              <a:gd name="connsiteY8" fmla="*/ 356675 h 1487608"/>
              <a:gd name="connsiteX9" fmla="*/ 38062 w 865487"/>
              <a:gd name="connsiteY9" fmla="*/ 787409 h 1487608"/>
              <a:gd name="connsiteX0" fmla="*/ 1257 w 923579"/>
              <a:gd name="connsiteY0" fmla="*/ 601107 h 1479904"/>
              <a:gd name="connsiteX1" fmla="*/ 513783 w 923579"/>
              <a:gd name="connsiteY1" fmla="*/ 1 h 1479904"/>
              <a:gd name="connsiteX2" fmla="*/ 922424 w 923579"/>
              <a:gd name="connsiteY2" fmla="*/ 598887 h 1479904"/>
              <a:gd name="connsiteX3" fmla="*/ 386340 w 923579"/>
              <a:gd name="connsiteY3" fmla="*/ 1479904 h 1479904"/>
              <a:gd name="connsiteX4" fmla="*/ 1257 w 923579"/>
              <a:gd name="connsiteY4" fmla="*/ 601107 h 1479904"/>
              <a:gd name="connsiteX5" fmla="*/ 99036 w 923579"/>
              <a:gd name="connsiteY5" fmla="*/ 784104 h 1479904"/>
              <a:gd name="connsiteX6" fmla="*/ 474249 w 923579"/>
              <a:gd name="connsiteY6" fmla="*/ 1148271 h 1479904"/>
              <a:gd name="connsiteX7" fmla="*/ 710057 w 923579"/>
              <a:gd name="connsiteY7" fmla="*/ 756531 h 1479904"/>
              <a:gd name="connsiteX8" fmla="*/ 354588 w 923579"/>
              <a:gd name="connsiteY8" fmla="*/ 353370 h 1479904"/>
              <a:gd name="connsiteX9" fmla="*/ 99036 w 923579"/>
              <a:gd name="connsiteY9" fmla="*/ 784104 h 1479904"/>
              <a:gd name="connsiteX0" fmla="*/ 405 w 922728"/>
              <a:gd name="connsiteY0" fmla="*/ 601107 h 1479904"/>
              <a:gd name="connsiteX1" fmla="*/ 512931 w 922728"/>
              <a:gd name="connsiteY1" fmla="*/ 1 h 1479904"/>
              <a:gd name="connsiteX2" fmla="*/ 921572 w 922728"/>
              <a:gd name="connsiteY2" fmla="*/ 598887 h 1479904"/>
              <a:gd name="connsiteX3" fmla="*/ 385488 w 922728"/>
              <a:gd name="connsiteY3" fmla="*/ 1479904 h 1479904"/>
              <a:gd name="connsiteX4" fmla="*/ 405 w 922728"/>
              <a:gd name="connsiteY4" fmla="*/ 601107 h 1479904"/>
              <a:gd name="connsiteX5" fmla="*/ 98184 w 922728"/>
              <a:gd name="connsiteY5" fmla="*/ 784104 h 1479904"/>
              <a:gd name="connsiteX6" fmla="*/ 473397 w 922728"/>
              <a:gd name="connsiteY6" fmla="*/ 1148271 h 1479904"/>
              <a:gd name="connsiteX7" fmla="*/ 709205 w 922728"/>
              <a:gd name="connsiteY7" fmla="*/ 756531 h 1479904"/>
              <a:gd name="connsiteX8" fmla="*/ 353736 w 922728"/>
              <a:gd name="connsiteY8" fmla="*/ 353370 h 1479904"/>
              <a:gd name="connsiteX9" fmla="*/ 98184 w 922728"/>
              <a:gd name="connsiteY9" fmla="*/ 784104 h 1479904"/>
              <a:gd name="connsiteX0" fmla="*/ 14897 w 937220"/>
              <a:gd name="connsiteY0" fmla="*/ 601107 h 1479904"/>
              <a:gd name="connsiteX1" fmla="*/ 527423 w 937220"/>
              <a:gd name="connsiteY1" fmla="*/ 1 h 1479904"/>
              <a:gd name="connsiteX2" fmla="*/ 936064 w 937220"/>
              <a:gd name="connsiteY2" fmla="*/ 598887 h 1479904"/>
              <a:gd name="connsiteX3" fmla="*/ 399980 w 937220"/>
              <a:gd name="connsiteY3" fmla="*/ 1479904 h 1479904"/>
              <a:gd name="connsiteX4" fmla="*/ 14897 w 937220"/>
              <a:gd name="connsiteY4" fmla="*/ 601107 h 1479904"/>
              <a:gd name="connsiteX5" fmla="*/ 112676 w 937220"/>
              <a:gd name="connsiteY5" fmla="*/ 784104 h 1479904"/>
              <a:gd name="connsiteX6" fmla="*/ 487889 w 937220"/>
              <a:gd name="connsiteY6" fmla="*/ 1148271 h 1479904"/>
              <a:gd name="connsiteX7" fmla="*/ 723697 w 937220"/>
              <a:gd name="connsiteY7" fmla="*/ 756531 h 1479904"/>
              <a:gd name="connsiteX8" fmla="*/ 368228 w 937220"/>
              <a:gd name="connsiteY8" fmla="*/ 353370 h 1479904"/>
              <a:gd name="connsiteX9" fmla="*/ 112676 w 937220"/>
              <a:gd name="connsiteY9" fmla="*/ 784104 h 1479904"/>
              <a:gd name="connsiteX0" fmla="*/ 21189 w 943512"/>
              <a:gd name="connsiteY0" fmla="*/ 601107 h 1499626"/>
              <a:gd name="connsiteX1" fmla="*/ 533715 w 943512"/>
              <a:gd name="connsiteY1" fmla="*/ 1 h 1499626"/>
              <a:gd name="connsiteX2" fmla="*/ 942356 w 943512"/>
              <a:gd name="connsiteY2" fmla="*/ 598887 h 1499626"/>
              <a:gd name="connsiteX3" fmla="*/ 406272 w 943512"/>
              <a:gd name="connsiteY3" fmla="*/ 1479904 h 1499626"/>
              <a:gd name="connsiteX4" fmla="*/ 21189 w 943512"/>
              <a:gd name="connsiteY4" fmla="*/ 601107 h 1499626"/>
              <a:gd name="connsiteX5" fmla="*/ 118968 w 943512"/>
              <a:gd name="connsiteY5" fmla="*/ 784104 h 1499626"/>
              <a:gd name="connsiteX6" fmla="*/ 494181 w 943512"/>
              <a:gd name="connsiteY6" fmla="*/ 1148271 h 1499626"/>
              <a:gd name="connsiteX7" fmla="*/ 729989 w 943512"/>
              <a:gd name="connsiteY7" fmla="*/ 756531 h 1499626"/>
              <a:gd name="connsiteX8" fmla="*/ 374520 w 943512"/>
              <a:gd name="connsiteY8" fmla="*/ 353370 h 1499626"/>
              <a:gd name="connsiteX9" fmla="*/ 118968 w 943512"/>
              <a:gd name="connsiteY9" fmla="*/ 784104 h 1499626"/>
              <a:gd name="connsiteX0" fmla="*/ 14985 w 951488"/>
              <a:gd name="connsiteY0" fmla="*/ 601795 h 1480971"/>
              <a:gd name="connsiteX1" fmla="*/ 527511 w 951488"/>
              <a:gd name="connsiteY1" fmla="*/ 689 h 1480971"/>
              <a:gd name="connsiteX2" fmla="*/ 950377 w 951488"/>
              <a:gd name="connsiteY2" fmla="*/ 504395 h 1480971"/>
              <a:gd name="connsiteX3" fmla="*/ 400068 w 951488"/>
              <a:gd name="connsiteY3" fmla="*/ 1480592 h 1480971"/>
              <a:gd name="connsiteX4" fmla="*/ 14985 w 951488"/>
              <a:gd name="connsiteY4" fmla="*/ 601795 h 1480971"/>
              <a:gd name="connsiteX5" fmla="*/ 112764 w 951488"/>
              <a:gd name="connsiteY5" fmla="*/ 784792 h 1480971"/>
              <a:gd name="connsiteX6" fmla="*/ 487977 w 951488"/>
              <a:gd name="connsiteY6" fmla="*/ 1148959 h 1480971"/>
              <a:gd name="connsiteX7" fmla="*/ 723785 w 951488"/>
              <a:gd name="connsiteY7" fmla="*/ 757219 h 1480971"/>
              <a:gd name="connsiteX8" fmla="*/ 368316 w 951488"/>
              <a:gd name="connsiteY8" fmla="*/ 354058 h 1480971"/>
              <a:gd name="connsiteX9" fmla="*/ 112764 w 951488"/>
              <a:gd name="connsiteY9" fmla="*/ 784792 h 1480971"/>
              <a:gd name="connsiteX0" fmla="*/ 19216 w 955719"/>
              <a:gd name="connsiteY0" fmla="*/ 601795 h 1499755"/>
              <a:gd name="connsiteX1" fmla="*/ 531742 w 955719"/>
              <a:gd name="connsiteY1" fmla="*/ 689 h 1499755"/>
              <a:gd name="connsiteX2" fmla="*/ 954608 w 955719"/>
              <a:gd name="connsiteY2" fmla="*/ 504395 h 1499755"/>
              <a:gd name="connsiteX3" fmla="*/ 404299 w 955719"/>
              <a:gd name="connsiteY3" fmla="*/ 1480592 h 1499755"/>
              <a:gd name="connsiteX4" fmla="*/ 19216 w 955719"/>
              <a:gd name="connsiteY4" fmla="*/ 601795 h 1499755"/>
              <a:gd name="connsiteX5" fmla="*/ 116995 w 955719"/>
              <a:gd name="connsiteY5" fmla="*/ 784792 h 1499755"/>
              <a:gd name="connsiteX6" fmla="*/ 492208 w 955719"/>
              <a:gd name="connsiteY6" fmla="*/ 1148959 h 1499755"/>
              <a:gd name="connsiteX7" fmla="*/ 728016 w 955719"/>
              <a:gd name="connsiteY7" fmla="*/ 757219 h 1499755"/>
              <a:gd name="connsiteX8" fmla="*/ 372547 w 955719"/>
              <a:gd name="connsiteY8" fmla="*/ 354058 h 1499755"/>
              <a:gd name="connsiteX9" fmla="*/ 116995 w 955719"/>
              <a:gd name="connsiteY9" fmla="*/ 784792 h 149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5719" h="1499755">
                <a:moveTo>
                  <a:pt x="19216" y="601795"/>
                </a:moveTo>
                <a:cubicBezTo>
                  <a:pt x="106588" y="214850"/>
                  <a:pt x="375843" y="16922"/>
                  <a:pt x="531742" y="689"/>
                </a:cubicBezTo>
                <a:cubicBezTo>
                  <a:pt x="687641" y="-15544"/>
                  <a:pt x="975848" y="257745"/>
                  <a:pt x="954608" y="504395"/>
                </a:cubicBezTo>
                <a:cubicBezTo>
                  <a:pt x="933368" y="751045"/>
                  <a:pt x="651848" y="1343638"/>
                  <a:pt x="404299" y="1480592"/>
                </a:cubicBezTo>
                <a:cubicBezTo>
                  <a:pt x="156750" y="1617546"/>
                  <a:pt x="-68156" y="988740"/>
                  <a:pt x="19216" y="601795"/>
                </a:cubicBezTo>
                <a:close/>
                <a:moveTo>
                  <a:pt x="116995" y="784792"/>
                </a:moveTo>
                <a:cubicBezTo>
                  <a:pt x="136938" y="917275"/>
                  <a:pt x="353442" y="1183159"/>
                  <a:pt x="492208" y="1148959"/>
                </a:cubicBezTo>
                <a:cubicBezTo>
                  <a:pt x="630974" y="1114759"/>
                  <a:pt x="728016" y="949116"/>
                  <a:pt x="728016" y="757219"/>
                </a:cubicBezTo>
                <a:cubicBezTo>
                  <a:pt x="728016" y="565322"/>
                  <a:pt x="575644" y="364843"/>
                  <a:pt x="372547" y="354058"/>
                </a:cubicBezTo>
                <a:cubicBezTo>
                  <a:pt x="169450" y="343273"/>
                  <a:pt x="97052" y="652309"/>
                  <a:pt x="116995" y="784792"/>
                </a:cubicBezTo>
                <a:close/>
              </a:path>
            </a:pathLst>
          </a:custGeom>
          <a:solidFill>
            <a:srgbClr val="009E15">
              <a:alpha val="3098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3E81F2C-7F23-3D44-BB99-82588A36894C}"/>
              </a:ext>
            </a:extLst>
          </p:cNvPr>
          <p:cNvSpPr txBox="1"/>
          <p:nvPr/>
        </p:nvSpPr>
        <p:spPr>
          <a:xfrm>
            <a:off x="11445396" y="629470"/>
            <a:ext cx="56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mic Sans MS" panose="030F0902030302020204" pitchFamily="66" charset="0"/>
              </a:rPr>
              <a:t>Home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1F246969-D1ED-4444-8D53-AD3AA915C367}"/>
              </a:ext>
            </a:extLst>
          </p:cNvPr>
          <p:cNvGrpSpPr/>
          <p:nvPr/>
        </p:nvGrpSpPr>
        <p:grpSpPr>
          <a:xfrm>
            <a:off x="3159048" y="5740171"/>
            <a:ext cx="5870958" cy="856588"/>
            <a:chOff x="2981226" y="5740171"/>
            <a:chExt cx="5870958" cy="85658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ADB84D88-4CB6-1141-8622-798BE3986F29}"/>
                </a:ext>
              </a:extLst>
            </p:cNvPr>
            <p:cNvGrpSpPr/>
            <p:nvPr/>
          </p:nvGrpSpPr>
          <p:grpSpPr>
            <a:xfrm>
              <a:off x="2981226" y="5740171"/>
              <a:ext cx="5870958" cy="856588"/>
              <a:chOff x="2981226" y="5740171"/>
              <a:chExt cx="5870958" cy="856588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xmlns="" id="{0BC8DF9F-608B-ED4B-9738-561518BD2892}"/>
                  </a:ext>
                </a:extLst>
              </p:cNvPr>
              <p:cNvGrpSpPr/>
              <p:nvPr/>
            </p:nvGrpSpPr>
            <p:grpSpPr>
              <a:xfrm>
                <a:off x="2981226" y="5740171"/>
                <a:ext cx="5870958" cy="856588"/>
                <a:chOff x="2939657" y="5833482"/>
                <a:chExt cx="5870958" cy="856588"/>
              </a:xfrm>
            </p:grpSpPr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xmlns="" id="{BCA6D45D-9803-3D43-91C4-AAE57128CFAC}"/>
                    </a:ext>
                  </a:extLst>
                </p:cNvPr>
                <p:cNvSpPr/>
                <p:nvPr/>
              </p:nvSpPr>
              <p:spPr>
                <a:xfrm>
                  <a:off x="3111928" y="5960433"/>
                  <a:ext cx="5698687" cy="673801"/>
                </a:xfrm>
                <a:custGeom>
                  <a:avLst/>
                  <a:gdLst>
                    <a:gd name="connsiteX0" fmla="*/ 1650077 w 5698687"/>
                    <a:gd name="connsiteY0" fmla="*/ 762 h 673801"/>
                    <a:gd name="connsiteX1" fmla="*/ 2349766 w 5698687"/>
                    <a:gd name="connsiteY1" fmla="*/ 762 h 673801"/>
                    <a:gd name="connsiteX2" fmla="*/ 2349766 w 5698687"/>
                    <a:gd name="connsiteY2" fmla="*/ 673799 h 673801"/>
                    <a:gd name="connsiteX3" fmla="*/ 1650077 w 5698687"/>
                    <a:gd name="connsiteY3" fmla="*/ 673799 h 673801"/>
                    <a:gd name="connsiteX4" fmla="*/ 1002872 w 5698687"/>
                    <a:gd name="connsiteY4" fmla="*/ 762 h 673801"/>
                    <a:gd name="connsiteX5" fmla="*/ 1648968 w 5698687"/>
                    <a:gd name="connsiteY5" fmla="*/ 762 h 673801"/>
                    <a:gd name="connsiteX6" fmla="*/ 1648968 w 5698687"/>
                    <a:gd name="connsiteY6" fmla="*/ 673799 h 673801"/>
                    <a:gd name="connsiteX7" fmla="*/ 1002872 w 5698687"/>
                    <a:gd name="connsiteY7" fmla="*/ 673799 h 673801"/>
                    <a:gd name="connsiteX8" fmla="*/ 501447 w 5698687"/>
                    <a:gd name="connsiteY8" fmla="*/ 762 h 673801"/>
                    <a:gd name="connsiteX9" fmla="*/ 1000653 w 5698687"/>
                    <a:gd name="connsiteY9" fmla="*/ 762 h 673801"/>
                    <a:gd name="connsiteX10" fmla="*/ 1000653 w 5698687"/>
                    <a:gd name="connsiteY10" fmla="*/ 673799 h 673801"/>
                    <a:gd name="connsiteX11" fmla="*/ 501447 w 5698687"/>
                    <a:gd name="connsiteY11" fmla="*/ 673799 h 673801"/>
                    <a:gd name="connsiteX12" fmla="*/ 0 w 5698687"/>
                    <a:gd name="connsiteY12" fmla="*/ 762 h 673801"/>
                    <a:gd name="connsiteX13" fmla="*/ 499206 w 5698687"/>
                    <a:gd name="connsiteY13" fmla="*/ 762 h 673801"/>
                    <a:gd name="connsiteX14" fmla="*/ 499206 w 5698687"/>
                    <a:gd name="connsiteY14" fmla="*/ 673799 h 673801"/>
                    <a:gd name="connsiteX15" fmla="*/ 0 w 5698687"/>
                    <a:gd name="connsiteY15" fmla="*/ 673799 h 673801"/>
                    <a:gd name="connsiteX16" fmla="*/ 3336373 w 5698687"/>
                    <a:gd name="connsiteY16" fmla="*/ 761 h 673801"/>
                    <a:gd name="connsiteX17" fmla="*/ 4944081 w 5698687"/>
                    <a:gd name="connsiteY17" fmla="*/ 761 h 673801"/>
                    <a:gd name="connsiteX18" fmla="*/ 4944081 w 5698687"/>
                    <a:gd name="connsiteY18" fmla="*/ 673037 h 673801"/>
                    <a:gd name="connsiteX19" fmla="*/ 4947898 w 5698687"/>
                    <a:gd name="connsiteY19" fmla="*/ 673037 h 673801"/>
                    <a:gd name="connsiteX20" fmla="*/ 4947898 w 5698687"/>
                    <a:gd name="connsiteY20" fmla="*/ 673798 h 673801"/>
                    <a:gd name="connsiteX21" fmla="*/ 3336373 w 5698687"/>
                    <a:gd name="connsiteY21" fmla="*/ 673798 h 673801"/>
                    <a:gd name="connsiteX22" fmla="*/ 3336373 w 5698687"/>
                    <a:gd name="connsiteY22" fmla="*/ 673801 h 673801"/>
                    <a:gd name="connsiteX23" fmla="*/ 2351984 w 5698687"/>
                    <a:gd name="connsiteY23" fmla="*/ 673801 h 673801"/>
                    <a:gd name="connsiteX24" fmla="*/ 2351984 w 5698687"/>
                    <a:gd name="connsiteY24" fmla="*/ 764 h 673801"/>
                    <a:gd name="connsiteX25" fmla="*/ 3336373 w 5698687"/>
                    <a:gd name="connsiteY25" fmla="*/ 764 h 673801"/>
                    <a:gd name="connsiteX26" fmla="*/ 4944081 w 5698687"/>
                    <a:gd name="connsiteY26" fmla="*/ 0 h 673801"/>
                    <a:gd name="connsiteX27" fmla="*/ 5698687 w 5698687"/>
                    <a:gd name="connsiteY27" fmla="*/ 0 h 673801"/>
                    <a:gd name="connsiteX28" fmla="*/ 5698687 w 5698687"/>
                    <a:gd name="connsiteY28" fmla="*/ 673037 h 673801"/>
                    <a:gd name="connsiteX29" fmla="*/ 4947898 w 5698687"/>
                    <a:gd name="connsiteY29" fmla="*/ 673037 h 673801"/>
                    <a:gd name="connsiteX30" fmla="*/ 4947898 w 5698687"/>
                    <a:gd name="connsiteY30" fmla="*/ 761 h 673801"/>
                    <a:gd name="connsiteX31" fmla="*/ 4944081 w 5698687"/>
                    <a:gd name="connsiteY31" fmla="*/ 761 h 673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698687" h="673801">
                      <a:moveTo>
                        <a:pt x="1650077" y="762"/>
                      </a:moveTo>
                      <a:lnTo>
                        <a:pt x="2349766" y="762"/>
                      </a:lnTo>
                      <a:lnTo>
                        <a:pt x="2349766" y="673799"/>
                      </a:lnTo>
                      <a:lnTo>
                        <a:pt x="1650077" y="673799"/>
                      </a:lnTo>
                      <a:close/>
                      <a:moveTo>
                        <a:pt x="1002872" y="762"/>
                      </a:moveTo>
                      <a:lnTo>
                        <a:pt x="1648968" y="762"/>
                      </a:lnTo>
                      <a:lnTo>
                        <a:pt x="1648968" y="673799"/>
                      </a:lnTo>
                      <a:lnTo>
                        <a:pt x="1002872" y="673799"/>
                      </a:lnTo>
                      <a:close/>
                      <a:moveTo>
                        <a:pt x="501447" y="762"/>
                      </a:moveTo>
                      <a:lnTo>
                        <a:pt x="1000653" y="762"/>
                      </a:lnTo>
                      <a:lnTo>
                        <a:pt x="1000653" y="673799"/>
                      </a:lnTo>
                      <a:lnTo>
                        <a:pt x="501447" y="673799"/>
                      </a:lnTo>
                      <a:close/>
                      <a:moveTo>
                        <a:pt x="0" y="762"/>
                      </a:moveTo>
                      <a:lnTo>
                        <a:pt x="499206" y="762"/>
                      </a:lnTo>
                      <a:lnTo>
                        <a:pt x="499206" y="673799"/>
                      </a:lnTo>
                      <a:lnTo>
                        <a:pt x="0" y="673799"/>
                      </a:lnTo>
                      <a:close/>
                      <a:moveTo>
                        <a:pt x="3336373" y="761"/>
                      </a:moveTo>
                      <a:lnTo>
                        <a:pt x="4944081" y="761"/>
                      </a:lnTo>
                      <a:lnTo>
                        <a:pt x="4944081" y="673037"/>
                      </a:lnTo>
                      <a:lnTo>
                        <a:pt x="4947898" y="673037"/>
                      </a:lnTo>
                      <a:lnTo>
                        <a:pt x="4947898" y="673798"/>
                      </a:lnTo>
                      <a:lnTo>
                        <a:pt x="3336373" y="673798"/>
                      </a:lnTo>
                      <a:lnTo>
                        <a:pt x="3336373" y="673801"/>
                      </a:lnTo>
                      <a:lnTo>
                        <a:pt x="2351984" y="673801"/>
                      </a:lnTo>
                      <a:lnTo>
                        <a:pt x="2351984" y="764"/>
                      </a:lnTo>
                      <a:lnTo>
                        <a:pt x="3336373" y="764"/>
                      </a:lnTo>
                      <a:close/>
                      <a:moveTo>
                        <a:pt x="4944081" y="0"/>
                      </a:moveTo>
                      <a:lnTo>
                        <a:pt x="5698687" y="0"/>
                      </a:lnTo>
                      <a:lnTo>
                        <a:pt x="5698687" y="673037"/>
                      </a:lnTo>
                      <a:lnTo>
                        <a:pt x="4947898" y="673037"/>
                      </a:lnTo>
                      <a:lnTo>
                        <a:pt x="4947898" y="761"/>
                      </a:lnTo>
                      <a:lnTo>
                        <a:pt x="4944081" y="761"/>
                      </a:lnTo>
                      <a:close/>
                    </a:path>
                  </a:pathLst>
                </a:custGeom>
                <a:noFill/>
                <a:ln>
                  <a:solidFill>
                    <a:srgbClr val="14627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xmlns="" id="{4204D8E1-E611-0B4C-89A9-103DC5F571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39657" y="5833482"/>
                  <a:ext cx="5864331" cy="856588"/>
                </a:xfrm>
                <a:prstGeom prst="rect">
                  <a:avLst/>
                </a:prstGeom>
              </p:spPr>
            </p:pic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xmlns="" id="{CAAD01D6-2C87-4245-B624-4F04ABD0E7A1}"/>
                    </a:ext>
                  </a:extLst>
                </p:cNvPr>
                <p:cNvSpPr/>
                <p:nvPr/>
              </p:nvSpPr>
              <p:spPr>
                <a:xfrm>
                  <a:off x="5463912" y="5961197"/>
                  <a:ext cx="984389" cy="673037"/>
                </a:xfrm>
                <a:prstGeom prst="rect">
                  <a:avLst/>
                </a:prstGeom>
                <a:noFill/>
                <a:ln>
                  <a:solidFill>
                    <a:srgbClr val="14627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2BA6C09D-2EFD-744F-9B7A-E0F73128E357}"/>
                  </a:ext>
                </a:extLst>
              </p:cNvPr>
              <p:cNvSpPr/>
              <p:nvPr/>
            </p:nvSpPr>
            <p:spPr>
              <a:xfrm>
                <a:off x="3863711" y="6190827"/>
                <a:ext cx="152663" cy="153107"/>
              </a:xfrm>
              <a:prstGeom prst="ellipse">
                <a:avLst/>
              </a:prstGeom>
              <a:solidFill>
                <a:srgbClr val="E5BDD9"/>
              </a:solidFill>
              <a:ln>
                <a:solidFill>
                  <a:srgbClr val="E5BD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xmlns="" id="{287FC011-0051-9249-A6A8-CB51EA33780C}"/>
                  </a:ext>
                </a:extLst>
              </p:cNvPr>
              <p:cNvSpPr/>
              <p:nvPr/>
            </p:nvSpPr>
            <p:spPr>
              <a:xfrm>
                <a:off x="4422968" y="6236964"/>
                <a:ext cx="179511" cy="170609"/>
              </a:xfrm>
              <a:prstGeom prst="ellipse">
                <a:avLst/>
              </a:prstGeom>
              <a:solidFill>
                <a:srgbClr val="E5BDD9"/>
              </a:solidFill>
              <a:ln>
                <a:solidFill>
                  <a:srgbClr val="E5BD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D4150DD3-5E43-CC40-A13E-EF2D8C4A4473}"/>
                  </a:ext>
                </a:extLst>
              </p:cNvPr>
              <p:cNvSpPr/>
              <p:nvPr/>
            </p:nvSpPr>
            <p:spPr>
              <a:xfrm>
                <a:off x="3925566" y="6279587"/>
                <a:ext cx="58049" cy="54894"/>
              </a:xfrm>
              <a:prstGeom prst="ellipse">
                <a:avLst/>
              </a:prstGeom>
              <a:solidFill>
                <a:srgbClr val="621760"/>
              </a:solidFill>
              <a:ln>
                <a:solidFill>
                  <a:srgbClr val="621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9B2376DD-64FD-0A44-9DA9-A62548A44144}"/>
                  </a:ext>
                </a:extLst>
              </p:cNvPr>
              <p:cNvSpPr/>
              <p:nvPr/>
            </p:nvSpPr>
            <p:spPr>
              <a:xfrm>
                <a:off x="4483465" y="6347308"/>
                <a:ext cx="58049" cy="54894"/>
              </a:xfrm>
              <a:prstGeom prst="ellipse">
                <a:avLst/>
              </a:prstGeom>
              <a:solidFill>
                <a:srgbClr val="621760"/>
              </a:solidFill>
              <a:ln>
                <a:solidFill>
                  <a:srgbClr val="621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ction Button: Custom 54">
              <a:hlinkClick r:id="rId7" action="ppaction://hlinksldjump" highlightClick="1"/>
              <a:extLst>
                <a:ext uri="{FF2B5EF4-FFF2-40B4-BE49-F238E27FC236}">
                  <a16:creationId xmlns:a16="http://schemas.microsoft.com/office/drawing/2014/main" xmlns="" id="{DC3DBC02-47BD-C145-A2E3-F75D0BC1F3EA}"/>
                </a:ext>
              </a:extLst>
            </p:cNvPr>
            <p:cNvSpPr/>
            <p:nvPr/>
          </p:nvSpPr>
          <p:spPr>
            <a:xfrm>
              <a:off x="4192100" y="5931772"/>
              <a:ext cx="591513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ction Button: Custom 55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xmlns="" id="{4F24C111-C44E-DB4D-8BF6-B3ADD0AF6274}"/>
                </a:ext>
              </a:extLst>
            </p:cNvPr>
            <p:cNvSpPr/>
            <p:nvPr/>
          </p:nvSpPr>
          <p:spPr>
            <a:xfrm>
              <a:off x="3189968" y="5931773"/>
              <a:ext cx="432714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ction Button: Custom 56">
              <a:hlinkClick r:id="rId9" action="ppaction://hlinksldjump" highlightClick="1"/>
              <a:extLst>
                <a:ext uri="{FF2B5EF4-FFF2-40B4-BE49-F238E27FC236}">
                  <a16:creationId xmlns:a16="http://schemas.microsoft.com/office/drawing/2014/main" xmlns="" id="{C7068B3C-9D56-BF40-8F76-0FE47464652E}"/>
                </a:ext>
              </a:extLst>
            </p:cNvPr>
            <p:cNvSpPr/>
            <p:nvPr/>
          </p:nvSpPr>
          <p:spPr>
            <a:xfrm>
              <a:off x="3696633" y="5931774"/>
              <a:ext cx="432714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ction Button: Custom 57">
              <a:hlinkClick r:id="rId10" action="ppaction://hlinksldjump" highlightClick="1"/>
              <a:extLst>
                <a:ext uri="{FF2B5EF4-FFF2-40B4-BE49-F238E27FC236}">
                  <a16:creationId xmlns:a16="http://schemas.microsoft.com/office/drawing/2014/main" xmlns="" id="{64E4CF00-D56A-EF48-A744-05B804935381}"/>
                </a:ext>
              </a:extLst>
            </p:cNvPr>
            <p:cNvSpPr/>
            <p:nvPr/>
          </p:nvSpPr>
          <p:spPr>
            <a:xfrm>
              <a:off x="4847172" y="5921522"/>
              <a:ext cx="591513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ction Button: Custom 58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BCFDD2B5-52AE-C145-BBBB-8161BC3C22A1}"/>
                </a:ext>
              </a:extLst>
            </p:cNvPr>
            <p:cNvSpPr/>
            <p:nvPr/>
          </p:nvSpPr>
          <p:spPr>
            <a:xfrm>
              <a:off x="5528528" y="5915818"/>
              <a:ext cx="940668" cy="580953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ction Button: Custom 59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271D759F-2A8D-E54B-8F27-3F9934648B90}"/>
                </a:ext>
              </a:extLst>
            </p:cNvPr>
            <p:cNvSpPr/>
            <p:nvPr/>
          </p:nvSpPr>
          <p:spPr>
            <a:xfrm>
              <a:off x="6519062" y="5915818"/>
              <a:ext cx="1548697" cy="564999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ction Button: Custom 60">
              <a:hlinkClick r:id="rId13" action="ppaction://hlinksldjump" highlightClick="1"/>
              <a:extLst>
                <a:ext uri="{FF2B5EF4-FFF2-40B4-BE49-F238E27FC236}">
                  <a16:creationId xmlns:a16="http://schemas.microsoft.com/office/drawing/2014/main" xmlns="" id="{3989ECF8-C855-0A47-BBC9-B19DE21274F4}"/>
                </a:ext>
              </a:extLst>
            </p:cNvPr>
            <p:cNvSpPr/>
            <p:nvPr/>
          </p:nvSpPr>
          <p:spPr>
            <a:xfrm>
              <a:off x="8133850" y="5899801"/>
              <a:ext cx="708004" cy="59697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Left Arrow 69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xmlns="" id="{1EEA7126-0FEC-8B4F-9226-C707F947D6E0}"/>
              </a:ext>
            </a:extLst>
          </p:cNvPr>
          <p:cNvSpPr/>
          <p:nvPr/>
        </p:nvSpPr>
        <p:spPr>
          <a:xfrm flipH="1">
            <a:off x="10851808" y="5740171"/>
            <a:ext cx="1161288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</a:rPr>
              <a:t>Diagnoses</a:t>
            </a:r>
          </a:p>
        </p:txBody>
      </p:sp>
      <p:sp>
        <p:nvSpPr>
          <p:cNvPr id="71" name="Left Arrow 7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xmlns="" id="{41E75AD3-C8F6-9D49-8FB0-175D0179B7C6}"/>
              </a:ext>
            </a:extLst>
          </p:cNvPr>
          <p:cNvSpPr/>
          <p:nvPr/>
        </p:nvSpPr>
        <p:spPr>
          <a:xfrm>
            <a:off x="178904" y="5740172"/>
            <a:ext cx="1158342" cy="856588"/>
          </a:xfrm>
          <a:prstGeom prst="leftArrow">
            <a:avLst>
              <a:gd name="adj1" fmla="val 50000"/>
              <a:gd name="adj2" fmla="val 41407"/>
            </a:avLst>
          </a:prstGeom>
          <a:solidFill>
            <a:srgbClr val="14627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00" dirty="0">
                <a:latin typeface="Comic Sans MS" panose="030F0902030302020204" pitchFamily="66" charset="0"/>
                <a:hlinkClick r:id="" action="ppaction://hlinkshowjump?jump=lastslideviewed"/>
              </a:rPr>
              <a:t>Go</a:t>
            </a:r>
            <a:r>
              <a:rPr lang="en-US" sz="1300" dirty="0">
                <a:latin typeface="Comic Sans MS" panose="030F0902030302020204" pitchFamily="66" charset="0"/>
              </a:rPr>
              <a:t> Back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CD5FACF2-3578-384A-9264-447CF8CE8E1C}"/>
              </a:ext>
            </a:extLst>
          </p:cNvPr>
          <p:cNvSpPr txBox="1"/>
          <p:nvPr/>
        </p:nvSpPr>
        <p:spPr>
          <a:xfrm>
            <a:off x="3412950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A.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0B42CF24-E939-1842-A691-D8C5B59D4062}"/>
              </a:ext>
            </a:extLst>
          </p:cNvPr>
          <p:cNvSpPr txBox="1"/>
          <p:nvPr/>
        </p:nvSpPr>
        <p:spPr>
          <a:xfrm>
            <a:off x="3931991" y="6519290"/>
            <a:ext cx="342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B.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79DD722D-16D9-1241-8223-46333D6616F3}"/>
              </a:ext>
            </a:extLst>
          </p:cNvPr>
          <p:cNvSpPr txBox="1"/>
          <p:nvPr/>
        </p:nvSpPr>
        <p:spPr>
          <a:xfrm>
            <a:off x="4473954" y="6519290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C.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E6D7C332-733D-D749-88F3-DDB1EE2029D9}"/>
              </a:ext>
            </a:extLst>
          </p:cNvPr>
          <p:cNvSpPr txBox="1"/>
          <p:nvPr/>
        </p:nvSpPr>
        <p:spPr>
          <a:xfrm>
            <a:off x="5146889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D.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2B717327-0B5E-2547-91A9-D2CD2A06A1B3}"/>
              </a:ext>
            </a:extLst>
          </p:cNvPr>
          <p:cNvSpPr txBox="1"/>
          <p:nvPr/>
        </p:nvSpPr>
        <p:spPr>
          <a:xfrm>
            <a:off x="6049052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E.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E60672B7-D0F4-274F-B626-C393145E08B4}"/>
              </a:ext>
            </a:extLst>
          </p:cNvPr>
          <p:cNvSpPr txBox="1"/>
          <p:nvPr/>
        </p:nvSpPr>
        <p:spPr>
          <a:xfrm>
            <a:off x="7319858" y="6513985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F.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3A3B1964-7373-814E-8302-BA89B1F26484}"/>
              </a:ext>
            </a:extLst>
          </p:cNvPr>
          <p:cNvSpPr txBox="1"/>
          <p:nvPr/>
        </p:nvSpPr>
        <p:spPr>
          <a:xfrm>
            <a:off x="8494419" y="6521204"/>
            <a:ext cx="43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G.</a:t>
            </a:r>
          </a:p>
        </p:txBody>
      </p:sp>
    </p:spTree>
    <p:extLst>
      <p:ext uri="{BB962C8B-B14F-4D97-AF65-F5344CB8AC3E}">
        <p14:creationId xmlns:p14="http://schemas.microsoft.com/office/powerpoint/2010/main" val="33977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7367</TotalTime>
  <Words>2322</Words>
  <Application>Microsoft Office PowerPoint</Application>
  <PresentationFormat>Widescreen</PresentationFormat>
  <Paragraphs>468</Paragraphs>
  <Slides>31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ＭＳ Ｐゴシック</vt:lpstr>
      <vt:lpstr>Arial</vt:lpstr>
      <vt:lpstr>Calibri</vt:lpstr>
      <vt:lpstr>Calibri Light</vt:lpstr>
      <vt:lpstr>Comic Sans MS</vt:lpstr>
      <vt:lpstr>Comic Sans MS</vt:lpstr>
      <vt:lpstr>Open Sans</vt:lpstr>
      <vt:lpstr>Open Sans Regular</vt:lpstr>
      <vt:lpstr>Office Theme</vt:lpstr>
      <vt:lpstr>PowerPoint Presentation</vt:lpstr>
      <vt:lpstr>PowerPoint Presentation</vt:lpstr>
      <vt:lpstr>PowerPoint Presentation</vt:lpstr>
      <vt:lpstr>How to Play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Sources</vt:lpstr>
      <vt:lpstr>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Kenny</dc:creator>
  <cp:lastModifiedBy>jh4p</cp:lastModifiedBy>
  <cp:revision>66</cp:revision>
  <dcterms:created xsi:type="dcterms:W3CDTF">2021-02-09T16:15:40Z</dcterms:created>
  <dcterms:modified xsi:type="dcterms:W3CDTF">2021-06-16T20:19:33Z</dcterms:modified>
</cp:coreProperties>
</file>