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57" r:id="rId4"/>
    <p:sldId id="260" r:id="rId5"/>
    <p:sldId id="261" r:id="rId6"/>
    <p:sldId id="266" r:id="rId7"/>
    <p:sldId id="263" r:id="rId8"/>
    <p:sldId id="262" r:id="rId9"/>
    <p:sldId id="258" r:id="rId10"/>
    <p:sldId id="259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919192-3829-5A46-90E8-B21C65BF94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BA6785B-0FB1-804D-B625-3ED892C1B13C}" type="datetimeFigureOut">
              <a:rPr lang="en-US" smtClean="0"/>
              <a:t>1/18/24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CMU SPUR Information Session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Chante Cox-Boyd, PhD.</a:t>
            </a:r>
          </a:p>
          <a:p>
            <a:r>
              <a:rPr lang="en-US" sz="2400" dirty="0"/>
              <a:t>Program Director</a:t>
            </a:r>
          </a:p>
        </p:txBody>
      </p:sp>
    </p:spTree>
    <p:extLst>
      <p:ext uri="{BB962C8B-B14F-4D97-AF65-F5344CB8AC3E}">
        <p14:creationId xmlns:p14="http://schemas.microsoft.com/office/powerpoint/2010/main" val="4057972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/ Mentors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Represent the following areas:</a:t>
            </a:r>
            <a:br>
              <a:rPr lang="en-US" sz="3200" dirty="0"/>
            </a:br>
            <a:r>
              <a:rPr lang="en-US" sz="3200" dirty="0"/>
              <a:t>Developmental, Cognitive,  Social Neuroscience, Decision Making, Health Psychology</a:t>
            </a:r>
          </a:p>
          <a:p>
            <a:r>
              <a:rPr lang="en-US" sz="3200" dirty="0"/>
              <a:t>Your mentor may be a faculty member, Post Doc, Lab manager, or Grad Student.</a:t>
            </a:r>
          </a:p>
          <a:p>
            <a:r>
              <a:rPr lang="en-US" sz="3200" dirty="0"/>
              <a:t>Specific Project will be assigned based on current research in the lab.</a:t>
            </a:r>
          </a:p>
        </p:txBody>
      </p:sp>
    </p:spTree>
    <p:extLst>
      <p:ext uri="{BB962C8B-B14F-4D97-AF65-F5344CB8AC3E}">
        <p14:creationId xmlns:p14="http://schemas.microsoft.com/office/powerpoint/2010/main" val="3621288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>
            <a:normAutofit/>
          </a:bodyPr>
          <a:lstStyle/>
          <a:p>
            <a:pPr marL="114300" indent="0">
              <a:buNone/>
            </a:pPr>
            <a:r>
              <a:rPr lang="en-US"/>
              <a:t>Questions?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F8BC466-77A2-C6B2-3832-A100366AF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4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U.S. Citizens/ U.S. National</a:t>
            </a:r>
          </a:p>
          <a:p>
            <a:r>
              <a:rPr lang="en-US" sz="3200" dirty="0"/>
              <a:t>Ideally rising Juniors- may accept some sophomores or seniors who have one more year</a:t>
            </a:r>
            <a:r>
              <a:rPr lang="mr-IN" sz="3200" dirty="0"/>
              <a:t>–</a:t>
            </a:r>
            <a:r>
              <a:rPr lang="en-US" sz="3200" dirty="0"/>
              <a:t> No freshmen or final semester seniors</a:t>
            </a:r>
          </a:p>
          <a:p>
            <a:r>
              <a:rPr lang="en-US" sz="3200" dirty="0"/>
              <a:t>Seniors graduating in December may be considered.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6221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Research experience is not necessary but is acceptable- will select half with experience and half with little or no experience</a:t>
            </a:r>
          </a:p>
          <a:p>
            <a:r>
              <a:rPr lang="en-US" sz="3200" dirty="0"/>
              <a:t>Those with limited resources are especially urged to apply.</a:t>
            </a:r>
          </a:p>
          <a:p>
            <a:r>
              <a:rPr lang="en-US" sz="3200" dirty="0"/>
              <a:t>Those with limited research at their home institutions are also urged to apply.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136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Must be here for the entire time period</a:t>
            </a:r>
          </a:p>
          <a:p>
            <a:r>
              <a:rPr lang="en-US" sz="3200" dirty="0"/>
              <a:t>Unfortunately, our schedule will not work for those on the Quarter system. </a:t>
            </a:r>
          </a:p>
          <a:p>
            <a:r>
              <a:rPr lang="en-US" sz="3200" dirty="0"/>
              <a:t>Had to use the dates that work for our faculty 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386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Letters of recommendation are important- Try to select someone who knows you well.</a:t>
            </a:r>
          </a:p>
          <a:p>
            <a:r>
              <a:rPr lang="en-US" sz="3200" dirty="0"/>
              <a:t> Diversity Statement- Optional but gives us added information about who you are.</a:t>
            </a:r>
          </a:p>
          <a:p>
            <a:pPr lvl="1"/>
            <a:r>
              <a:rPr lang="en-US" sz="3200" dirty="0"/>
              <a:t>Can share any diversity </a:t>
            </a:r>
            <a:r>
              <a:rPr lang="mr-IN" sz="3200" dirty="0"/>
              <a:t>–</a:t>
            </a:r>
            <a:r>
              <a:rPr lang="en-US" sz="3200" dirty="0"/>
              <a:t>related element about yourself</a:t>
            </a:r>
          </a:p>
          <a:p>
            <a:r>
              <a:rPr lang="en-US" sz="3200" dirty="0"/>
              <a:t>No need to mention faculty or labs at CMU in your statement.</a:t>
            </a:r>
          </a:p>
        </p:txBody>
      </p:sp>
    </p:spTree>
    <p:extLst>
      <p:ext uri="{BB962C8B-B14F-4D97-AF65-F5344CB8AC3E}">
        <p14:creationId xmlns:p14="http://schemas.microsoft.com/office/powerpoint/2010/main" val="58755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322D-9725-3E49-A62D-3577E43E5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E9D7E-E894-6B40-A18B-7A4599900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800" dirty="0"/>
              <a:t>You may want to include the following in your statement</a:t>
            </a:r>
          </a:p>
          <a:p>
            <a:r>
              <a:rPr lang="en-US" sz="2800" dirty="0"/>
              <a:t>Your research interests</a:t>
            </a:r>
          </a:p>
          <a:p>
            <a:r>
              <a:rPr lang="en-US" sz="2800" dirty="0"/>
              <a:t>Your future goals, aspirations</a:t>
            </a:r>
          </a:p>
          <a:p>
            <a:r>
              <a:rPr lang="en-US" sz="2800" dirty="0"/>
              <a:t>Why you believe the SPUR program is a good fit for you.</a:t>
            </a:r>
          </a:p>
          <a:p>
            <a:r>
              <a:rPr lang="en-US" sz="2800" dirty="0"/>
              <a:t>Why you think CMU is a good place for you to get research 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2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Will be notified by February 16 if selected</a:t>
            </a:r>
          </a:p>
          <a:p>
            <a:r>
              <a:rPr lang="en-US" sz="3200" dirty="0"/>
              <a:t>Process- Committee selects finalist from pool of applicants than the mentors select based on their preferences and needs</a:t>
            </a:r>
          </a:p>
          <a:p>
            <a:r>
              <a:rPr lang="en-US" sz="3200" dirty="0"/>
              <a:t>Some labs need more advanced research skills while others do not.</a:t>
            </a:r>
          </a:p>
        </p:txBody>
      </p:sp>
    </p:spTree>
    <p:extLst>
      <p:ext uri="{BB962C8B-B14F-4D97-AF65-F5344CB8AC3E}">
        <p14:creationId xmlns:p14="http://schemas.microsoft.com/office/powerpoint/2010/main" val="43808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1417638"/>
            <a:ext cx="8147538" cy="4983162"/>
          </a:xfrm>
        </p:spPr>
        <p:txBody>
          <a:bodyPr>
            <a:noAutofit/>
          </a:bodyPr>
          <a:lstStyle/>
          <a:p>
            <a:r>
              <a:rPr lang="en-US" sz="2800" dirty="0"/>
              <a:t>$5,000 Stipend </a:t>
            </a:r>
          </a:p>
          <a:p>
            <a:r>
              <a:rPr lang="en-US" sz="2800" dirty="0"/>
              <a:t>Apartment style on campus housing: 2 or 3 bedroom suites; some singles</a:t>
            </a:r>
          </a:p>
          <a:p>
            <a:r>
              <a:rPr lang="en-US" sz="2800" dirty="0"/>
              <a:t>Parking for vehicle is extra- Bus pass for employees</a:t>
            </a:r>
          </a:p>
          <a:p>
            <a:r>
              <a:rPr lang="en-US" sz="2800" dirty="0"/>
              <a:t>Have stoves for cooking in apartment</a:t>
            </a:r>
          </a:p>
          <a:p>
            <a:r>
              <a:rPr lang="en-US" sz="2800" dirty="0"/>
              <a:t>No Food Allowance- Meals for workshops and meetings provided</a:t>
            </a:r>
          </a:p>
          <a:p>
            <a:r>
              <a:rPr lang="en-US" sz="2800" dirty="0"/>
              <a:t>Travel coverage – for now $200 but depends on program funding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5424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8 week Program (June 3 </a:t>
            </a:r>
            <a:r>
              <a:rPr lang="mr-IN" sz="3200" dirty="0"/>
              <a:t>–</a:t>
            </a:r>
            <a:r>
              <a:rPr lang="en-US" sz="3200" dirty="0"/>
              <a:t> July 26)</a:t>
            </a:r>
          </a:p>
          <a:p>
            <a:r>
              <a:rPr lang="en-US" sz="3200" dirty="0"/>
              <a:t>Weekly workshops and guest lectures</a:t>
            </a:r>
          </a:p>
          <a:p>
            <a:r>
              <a:rPr lang="en-US" sz="3200" dirty="0"/>
              <a:t>Weekly course in Research Methods and Data Science</a:t>
            </a:r>
          </a:p>
          <a:p>
            <a:r>
              <a:rPr lang="en-US" sz="3200" dirty="0"/>
              <a:t>Weekly meeting with Primary Advisor</a:t>
            </a:r>
          </a:p>
          <a:p>
            <a:r>
              <a:rPr lang="en-US" sz="3200" dirty="0"/>
              <a:t>Participation in Lab meetings</a:t>
            </a:r>
          </a:p>
          <a:p>
            <a:r>
              <a:rPr lang="en-US" sz="3200" dirty="0"/>
              <a:t>Presentation on your work at the end of the program- Lit Review or study Summary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3249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446</TotalTime>
  <Words>426</Words>
  <Application>Microsoft Macintosh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Adjacency</vt:lpstr>
      <vt:lpstr>CMU SPUR Information Session </vt:lpstr>
      <vt:lpstr>Eligibility</vt:lpstr>
      <vt:lpstr>Eligibility</vt:lpstr>
      <vt:lpstr>Qualifications</vt:lpstr>
      <vt:lpstr>Application Info</vt:lpstr>
      <vt:lpstr>Your Statement</vt:lpstr>
      <vt:lpstr>Selection</vt:lpstr>
      <vt:lpstr>Compensation</vt:lpstr>
      <vt:lpstr>Program Overview</vt:lpstr>
      <vt:lpstr>Labs / Mentors</vt:lpstr>
      <vt:lpstr>Questions?</vt:lpstr>
    </vt:vector>
  </TitlesOfParts>
  <Company>CMU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CMU SPUR Information Session </dc:title>
  <dc:creator>Chante Boyd</dc:creator>
  <cp:lastModifiedBy>Chante C Cox-Boyd</cp:lastModifiedBy>
  <cp:revision>18</cp:revision>
  <dcterms:created xsi:type="dcterms:W3CDTF">2024-01-15T01:15:08Z</dcterms:created>
  <dcterms:modified xsi:type="dcterms:W3CDTF">2024-01-18T19:14:49Z</dcterms:modified>
</cp:coreProperties>
</file>