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820505249343831"/>
          <c:y val="2.736318407960199E-2"/>
          <c:w val="0.79812828083989507"/>
          <c:h val="0.598633407764327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RV2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RV9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RV14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RV23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2">
                  <c:v>106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RV39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1">
                  <c:v>147</c:v>
                </c:pt>
                <c:pt idx="2">
                  <c:v>228</c:v>
                </c:pt>
                <c:pt idx="3">
                  <c:v>155</c:v>
                </c:pt>
                <c:pt idx="4">
                  <c:v>213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Hanks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1">
                  <c:v>129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RSV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0">
                  <c:v>40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CV 229E</c:v>
                </c:pt>
              </c:strCache>
            </c:strRef>
          </c:tx>
          <c:invertIfNegative val="0"/>
          <c:dLbls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Sheet1!$I$2:$I$6</c:f>
              <c:numCache>
                <c:formatCode>General</c:formatCode>
                <c:ptCount val="5"/>
                <c:pt idx="0">
                  <c:v>55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Influenza A</c:v>
                </c:pt>
              </c:strCache>
            </c:strRef>
          </c:tx>
          <c:invertIfNegative val="0"/>
          <c:dLbls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BCS</c:v>
                </c:pt>
                <c:pt idx="1">
                  <c:v>PCS1</c:v>
                </c:pt>
                <c:pt idx="2">
                  <c:v>PCS2</c:v>
                </c:pt>
                <c:pt idx="3">
                  <c:v>PMBC</c:v>
                </c:pt>
                <c:pt idx="4">
                  <c:v>PCS3</c:v>
                </c:pt>
              </c:strCache>
            </c:strRef>
          </c:cat>
          <c:val>
            <c:numRef>
              <c:f>Sheet1!$J$2:$J$6</c:f>
              <c:numCache>
                <c:formatCode>General</c:formatCode>
                <c:ptCount val="5"/>
                <c:pt idx="3">
                  <c:v>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82336768"/>
        <c:axId val="82563840"/>
      </c:barChart>
      <c:catAx>
        <c:axId val="8233676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2563840"/>
        <c:crosses val="autoZero"/>
        <c:auto val="1"/>
        <c:lblAlgn val="ctr"/>
        <c:lblOffset val="100"/>
        <c:noMultiLvlLbl val="0"/>
      </c:catAx>
      <c:valAx>
        <c:axId val="8256384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crossAx val="823367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9890436351706037"/>
          <c:y val="0.77690856739922443"/>
          <c:w val="0.68215846456692908"/>
          <c:h val="0.1954548125514161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507354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24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1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11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505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9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31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5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2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0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337155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13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7242048" cy="670560"/>
          </a:xfrm>
        </p:spPr>
        <p:txBody>
          <a:bodyPr/>
          <a:lstStyle/>
          <a:p>
            <a:r>
              <a:rPr lang="en-US" sz="2800" dirty="0" smtClean="0"/>
              <a:t>Distributions of Virus Types Across Studies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031583"/>
              </p:ext>
            </p:extLst>
          </p:nvPr>
        </p:nvGraphicFramePr>
        <p:xfrm>
          <a:off x="838200" y="838200"/>
          <a:ext cx="6096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5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Distributions of Virus Types Across Studies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Distributions of Virus Types Across Studies</dc:title>
  <dc:creator>denise</dc:creator>
  <cp:lastModifiedBy>denise</cp:lastModifiedBy>
  <cp:revision>2</cp:revision>
  <dcterms:created xsi:type="dcterms:W3CDTF">2015-08-25T19:50:15Z</dcterms:created>
  <dcterms:modified xsi:type="dcterms:W3CDTF">2015-08-25T19:50:46Z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