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119614621343065"/>
          <c:y val="2.7752293577981653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title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9110780359772098"/>
          <c:y val="0.1676421295961858"/>
          <c:w val="0.55833333333333335"/>
          <c:h val="0.3735418307086614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Sex</c:v>
                </c:pt>
              </c:strCache>
            </c:strRef>
          </c:tx>
          <c:dLbls>
            <c:dLbl>
              <c:idx val="0"/>
              <c:layout>
                <c:manualLayout>
                  <c:x val="-0.19401640419947508"/>
                  <c:y val="-7.217035370578678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38%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0469921259842519"/>
                  <c:y val="2.371703537057871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38.299999999999997</c:v>
                </c:pt>
                <c:pt idx="1">
                  <c:v>61.7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15769160104986876"/>
          <c:y val="0.5441810398700162"/>
          <c:w val="0.61352965879265087"/>
          <c:h val="0.1690349409448818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021495229762946"/>
          <c:y val="3.8461538461538464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1728533933258342E-2"/>
          <c:y val="0.22782909347869981"/>
          <c:w val="0.91646835812190142"/>
          <c:h val="0.6877760952957803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Mean Age = 33.56 years</c:v>
                </c:pt>
              </c:strCache>
            </c:strRef>
          </c:tx>
          <c:dLbls>
            <c:dLbl>
              <c:idx val="0"/>
              <c:layout>
                <c:manualLayout>
                  <c:x val="-0.1392888388951381"/>
                  <c:y val="6.5638501918029474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3255853434987294"/>
                  <c:y val="-0.3313188976377952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0435862183893679"/>
                  <c:y val="0.11255400767211791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28.8</c:v>
                </c:pt>
                <c:pt idx="1">
                  <c:v>24.6</c:v>
                </c:pt>
                <c:pt idx="2">
                  <c:v>25.8</c:v>
                </c:pt>
                <c:pt idx="3">
                  <c:v>20.8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>
        <c:manualLayout>
          <c:xMode val="edge"/>
          <c:yMode val="edge"/>
          <c:x val="0.79062104369306774"/>
          <c:y val="0.2768292505103529"/>
          <c:w val="0.17677706953297503"/>
          <c:h val="0.60956692913385824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8/25/2015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22793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28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69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83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85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1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55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41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2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2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8/25/2015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82911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8/25/2015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721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42048" cy="548640"/>
          </a:xfrm>
        </p:spPr>
        <p:txBody>
          <a:bodyPr/>
          <a:lstStyle/>
          <a:p>
            <a:r>
              <a:rPr lang="en-US" sz="3600" dirty="0" smtClean="0"/>
              <a:t>British Cold Study, n = 399</a:t>
            </a:r>
            <a:endParaRPr lang="en-US" sz="36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63728001"/>
              </p:ext>
            </p:extLst>
          </p:nvPr>
        </p:nvGraphicFramePr>
        <p:xfrm>
          <a:off x="4343400" y="1371600"/>
          <a:ext cx="38100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89525468"/>
              </p:ext>
            </p:extLst>
          </p:nvPr>
        </p:nvGraphicFramePr>
        <p:xfrm>
          <a:off x="-381000" y="1752600"/>
          <a:ext cx="5181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56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British Cold Study, n = 399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British Cold Study, n = 399</dc:title>
  <dc:creator>denise</dc:creator>
  <cp:lastModifiedBy>denise</cp:lastModifiedBy>
  <cp:revision>2</cp:revision>
  <dcterms:created xsi:type="dcterms:W3CDTF">2015-08-25T19:05:30Z</dcterms:created>
  <dcterms:modified xsi:type="dcterms:W3CDTF">2015-08-25T19:06:01Z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