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05A35-4038-45C8-979C-C5C8DE3DA40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03303-E8D1-4262-9AE5-459CBD492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FA80C-2003-4828-8BCD-00BFC183381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4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8/24/2015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1853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302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85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23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28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91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30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91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2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8/24/2015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19130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623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67200"/>
            <a:ext cx="7242048" cy="1143000"/>
          </a:xfrm>
        </p:spPr>
        <p:txBody>
          <a:bodyPr/>
          <a:lstStyle/>
          <a:p>
            <a:r>
              <a:rPr lang="en-US" sz="3200" dirty="0" smtClean="0"/>
              <a:t>Pittsburgh Cold Study 1 </a:t>
            </a:r>
            <a:br>
              <a:rPr lang="en-US" sz="3200" dirty="0" smtClean="0"/>
            </a:br>
            <a:r>
              <a:rPr lang="en-US" sz="3200" dirty="0" smtClean="0"/>
              <a:t>Viral Challenge Trial Timeline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782685"/>
              </p:ext>
            </p:extLst>
          </p:nvPr>
        </p:nvGraphicFramePr>
        <p:xfrm>
          <a:off x="685800" y="457200"/>
          <a:ext cx="6766559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950558"/>
                <a:gridCol w="200265"/>
                <a:gridCol w="926917"/>
                <a:gridCol w="200265"/>
                <a:gridCol w="903275"/>
                <a:gridCol w="200265"/>
                <a:gridCol w="949168"/>
                <a:gridCol w="195395"/>
                <a:gridCol w="931087"/>
                <a:gridCol w="1309364"/>
              </a:tblGrid>
              <a:tr h="328143">
                <a:tc gridSpan="10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>
                            <a:outerShdw blurRad="50800" dist="38100" dir="8100000" algn="tr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SCHEDULE FOR QUARANTINE DAY 0 (BASELINE MEASURES)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063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4:00-5:45 pm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Orientation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Begin urine collection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DINNER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7:00-9:00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SLEEP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6:00-8:00 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wash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Physical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BREAKFAST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10:00 am-noon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LUNCH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1:00-4:00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ENT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URI symptoms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5:30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tissues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urine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Daily Diary: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Affect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 practices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INOCULATE VIRUS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143">
                <a:tc gridSpan="10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>
                            <a:outerShdw blurRad="50800" dist="38100" dir="8100000" algn="tr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SCHEDULE FOR QUARANTINE DAYS 1 TO 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7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DINNER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7:00-9:00 pm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SLEEP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6:00-8:00 am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wash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Physical exam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BREAKFAST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10:00 am-noon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LUNCH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1:00-4:00 pm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ENT exam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URI symptoms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5:30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tissues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Daily Diary: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Affect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 practices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7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123</Words>
  <Application>Microsoft Office PowerPoint</Application>
  <PresentationFormat>On-screen Show (4:3)</PresentationFormat>
  <Paragraphs>65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Cold Study 1  Viral Challenge Trial 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Cold Study 1  Viral Challenge Trial Timeline</dc:title>
  <dc:creator>denise</dc:creator>
  <cp:lastModifiedBy>denise</cp:lastModifiedBy>
  <cp:revision>2</cp:revision>
  <dcterms:created xsi:type="dcterms:W3CDTF">2015-08-24T14:15:29Z</dcterms:created>
  <dcterms:modified xsi:type="dcterms:W3CDTF">2015-08-24T14:23:04Z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