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>
                <a:solidFill>
                  <a:srgbClr val="A20000"/>
                </a:solidFill>
              </a:rPr>
              <a:pPr/>
              <a:t>8/26/2015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01253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97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81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55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44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18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74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3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48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8/26/2015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6702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2333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Alternate Process 19"/>
          <p:cNvSpPr>
            <a:spLocks noChangeAspect="1"/>
          </p:cNvSpPr>
          <p:nvPr/>
        </p:nvSpPr>
        <p:spPr>
          <a:xfrm>
            <a:off x="1865320" y="1828800"/>
            <a:ext cx="981370" cy="388620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Infected?</a:t>
            </a:r>
          </a:p>
        </p:txBody>
      </p:sp>
      <p:sp>
        <p:nvSpPr>
          <p:cNvPr id="21" name="Flowchart: Alternate Process 20"/>
          <p:cNvSpPr>
            <a:spLocks noChangeAspect="1"/>
          </p:cNvSpPr>
          <p:nvPr/>
        </p:nvSpPr>
        <p:spPr>
          <a:xfrm>
            <a:off x="3282358" y="1846465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sp>
        <p:nvSpPr>
          <p:cNvPr id="22" name="Flowchart: Alternate Process 21"/>
          <p:cNvSpPr>
            <a:spLocks noChangeAspect="1"/>
          </p:cNvSpPr>
          <p:nvPr/>
        </p:nvSpPr>
        <p:spPr>
          <a:xfrm>
            <a:off x="1909928" y="2507936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23" name="Flowchart: Alternate Process 22"/>
          <p:cNvSpPr>
            <a:spLocks noChangeAspect="1"/>
          </p:cNvSpPr>
          <p:nvPr/>
        </p:nvSpPr>
        <p:spPr>
          <a:xfrm>
            <a:off x="1909928" y="4505231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24" name="Flowchart: Alternate Process 23"/>
          <p:cNvSpPr>
            <a:spLocks noChangeAspect="1"/>
          </p:cNvSpPr>
          <p:nvPr/>
        </p:nvSpPr>
        <p:spPr>
          <a:xfrm>
            <a:off x="3767365" y="3497959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sp>
        <p:nvSpPr>
          <p:cNvPr id="25" name="Flowchart: Alternate Process 24"/>
          <p:cNvSpPr>
            <a:spLocks/>
          </p:cNvSpPr>
          <p:nvPr/>
        </p:nvSpPr>
        <p:spPr>
          <a:xfrm>
            <a:off x="4935748" y="3446004"/>
            <a:ext cx="2271404" cy="4572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Clinical Illness/Cold (Objective Criteria Not Met)</a:t>
            </a:r>
          </a:p>
        </p:txBody>
      </p:sp>
      <p:sp>
        <p:nvSpPr>
          <p:cNvPr id="26" name="Flowchart: Alternate Process 25"/>
          <p:cNvSpPr>
            <a:spLocks/>
          </p:cNvSpPr>
          <p:nvPr/>
        </p:nvSpPr>
        <p:spPr>
          <a:xfrm>
            <a:off x="1360224" y="5145568"/>
            <a:ext cx="1991563" cy="4572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Clinical Illness/Cold</a:t>
            </a:r>
          </a:p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(Objective Criteria Met)</a:t>
            </a:r>
          </a:p>
        </p:txBody>
      </p:sp>
      <p:sp>
        <p:nvSpPr>
          <p:cNvPr id="27" name="Flowchart: Alternate Process 26"/>
          <p:cNvSpPr>
            <a:spLocks noChangeAspect="1"/>
          </p:cNvSpPr>
          <p:nvPr/>
        </p:nvSpPr>
        <p:spPr>
          <a:xfrm>
            <a:off x="1249446" y="3138873"/>
            <a:ext cx="2213119" cy="1071463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Total Mucus Weight </a:t>
            </a:r>
            <a:r>
              <a:rPr lang="en-US" sz="1000" b="1" u="sng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&gt;</a:t>
            </a: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10g?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</a:t>
            </a:r>
          </a:p>
          <a:p>
            <a:pPr algn="ctr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Average Nasal Clearance Time </a:t>
            </a:r>
            <a:r>
              <a:rPr lang="en-US" sz="1000" b="1" u="sng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&gt;</a:t>
            </a: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 min?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2356005" y="4869586"/>
            <a:ext cx="1" cy="2743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9" name="Straight Arrow Connector 28"/>
          <p:cNvCxnSpPr/>
          <p:nvPr/>
        </p:nvCxnSpPr>
        <p:spPr>
          <a:xfrm>
            <a:off x="2356005" y="2861227"/>
            <a:ext cx="0" cy="2743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0" name="Straight Arrow Connector 29"/>
          <p:cNvCxnSpPr/>
          <p:nvPr/>
        </p:nvCxnSpPr>
        <p:spPr>
          <a:xfrm>
            <a:off x="4664513" y="3674604"/>
            <a:ext cx="274320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1" name="Straight Arrow Connector 30"/>
          <p:cNvCxnSpPr/>
          <p:nvPr/>
        </p:nvCxnSpPr>
        <p:spPr>
          <a:xfrm>
            <a:off x="3462565" y="3674604"/>
            <a:ext cx="301481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2" name="Straight Arrow Connector 31"/>
          <p:cNvCxnSpPr/>
          <p:nvPr/>
        </p:nvCxnSpPr>
        <p:spPr>
          <a:xfrm>
            <a:off x="2356005" y="2230719"/>
            <a:ext cx="1" cy="2743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3" name="Straight Arrow Connector 32"/>
          <p:cNvCxnSpPr/>
          <p:nvPr/>
        </p:nvCxnSpPr>
        <p:spPr>
          <a:xfrm>
            <a:off x="2853904" y="2023110"/>
            <a:ext cx="425848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4" name="Straight Arrow Connector 33"/>
          <p:cNvCxnSpPr/>
          <p:nvPr/>
        </p:nvCxnSpPr>
        <p:spPr>
          <a:xfrm>
            <a:off x="2356006" y="4218961"/>
            <a:ext cx="0" cy="2743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Objective Criteria Used to Determine Clinical Illness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86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Objective Criteria Used to Determine Clinical Illness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 Criteria Used to Determine Clinical Illness</dc:title>
  <dc:creator>denise</dc:creator>
  <cp:lastModifiedBy>Chloe</cp:lastModifiedBy>
  <cp:revision>2</cp:revision>
  <dcterms:created xsi:type="dcterms:W3CDTF">2015-08-25T15:07:36Z</dcterms:created>
  <dcterms:modified xsi:type="dcterms:W3CDTF">2015-08-26T15:12:03Z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