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B2962-8DD0-4061-A9CB-2FAD64B8A2ED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2B90F-8C29-4DE1-9485-BBAE4249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B90F-8C29-4DE1-9485-BBAE4249B8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6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mu.edu/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mu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cmu.ed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u.ed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www.cmu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://www.cmu.edu/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://www.cmu.edu/" TargetMode="Externa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e\Pictures\Cold Study Documentation\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6" t="426" r="522" b="12088"/>
          <a:stretch/>
        </p:blipFill>
        <p:spPr bwMode="auto">
          <a:xfrm>
            <a:off x="1066800" y="762000"/>
            <a:ext cx="7196467" cy="567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Inoculation with Challenge Virus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" name="Picture 2" descr="C:\Users\denise\Pictures\Cold Study Documentation\0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3117" r="9758" b="1828"/>
          <a:stretch/>
        </p:blipFill>
        <p:spPr bwMode="auto">
          <a:xfrm>
            <a:off x="304800" y="2971800"/>
            <a:ext cx="2644878" cy="2172929"/>
          </a:xfrm>
          <a:prstGeom prst="rect">
            <a:avLst/>
          </a:prstGeom>
          <a:noFill/>
          <a:ln w="15875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6" name="Rectangle 5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2400" y="6521248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Laboratory for the Study of Stress, Immunity and </a:t>
              </a:r>
              <a:r>
                <a:rPr lang="en-US" sz="1400" dirty="0" smtClean="0">
                  <a:solidFill>
                    <a:schemeClr val="bg1"/>
                  </a:solidFill>
                </a:rPr>
                <a:t>Disease</a:t>
              </a:r>
              <a:r>
                <a:rPr lang="en-US" sz="1400" b="1" dirty="0">
                  <a:latin typeface="Georgia" panose="02040502050405020303" pitchFamily="18" charset="0"/>
                </a:rPr>
                <a:t> </a:t>
              </a:r>
              <a:endParaRPr lang="en-US" sz="1400" b="1" dirty="0">
                <a:latin typeface="Georgia" panose="02040502050405020303" pitchFamily="18" charset="0"/>
                <a:ea typeface="Batang" panose="02030600000101010101" pitchFamily="18" charset="-127"/>
              </a:endParaRPr>
            </a:p>
          </p:txBody>
        </p:sp>
        <p:pic>
          <p:nvPicPr>
            <p:cNvPr id="1028" name="Picture 4" descr="Carnegie Mellon University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544834"/>
              <a:ext cx="2880360" cy="26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64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enise\Pictures\Cold Study Documentation\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enise\Pictures\Cold Study Documentation\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0" y="2286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2600" y="513728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Nasal Mucociliary Clearance</a:t>
            </a:r>
            <a:endParaRPr lang="en-US" sz="4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6" name="Rectangle 5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6521248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Laboratory for the Study of Stress, Immunity and </a:t>
              </a:r>
              <a:r>
                <a:rPr lang="en-US" sz="1400" dirty="0" smtClean="0">
                  <a:solidFill>
                    <a:schemeClr val="bg1"/>
                  </a:solidFill>
                </a:rPr>
                <a:t>Disease</a:t>
              </a:r>
              <a:r>
                <a:rPr lang="en-US" sz="1400" b="1" dirty="0">
                  <a:latin typeface="Georgia" panose="02040502050405020303" pitchFamily="18" charset="0"/>
                </a:rPr>
                <a:t> </a:t>
              </a:r>
              <a:endParaRPr lang="en-US" sz="1400" b="1" dirty="0">
                <a:latin typeface="Georgia" panose="02040502050405020303" pitchFamily="18" charset="0"/>
                <a:ea typeface="Batang" panose="02030600000101010101" pitchFamily="18" charset="-127"/>
              </a:endParaRPr>
            </a:p>
          </p:txBody>
        </p:sp>
        <p:pic>
          <p:nvPicPr>
            <p:cNvPr id="8" name="Picture 4" descr="Carnegie Mellon University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544834"/>
              <a:ext cx="2880360" cy="26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97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nise\Pictures\Cold Study Documentation\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enise\Pictures\Cold Study Documentation\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143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Nasal Wash</a:t>
            </a:r>
            <a:endParaRPr lang="en-US" sz="4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6" name="Rectangle 5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6521248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Laboratory for the Study of Stress, Immunity and </a:t>
              </a:r>
              <a:r>
                <a:rPr lang="en-US" sz="1400" dirty="0" smtClean="0">
                  <a:solidFill>
                    <a:schemeClr val="bg1"/>
                  </a:solidFill>
                </a:rPr>
                <a:t>Disease</a:t>
              </a:r>
              <a:r>
                <a:rPr lang="en-US" sz="1400" b="1" dirty="0">
                  <a:latin typeface="Georgia" panose="02040502050405020303" pitchFamily="18" charset="0"/>
                </a:rPr>
                <a:t> </a:t>
              </a:r>
              <a:endParaRPr lang="en-US" sz="1400" b="1" dirty="0">
                <a:latin typeface="Georgia" panose="02040502050405020303" pitchFamily="18" charset="0"/>
                <a:ea typeface="Batang" panose="02030600000101010101" pitchFamily="18" charset="-127"/>
              </a:endParaRPr>
            </a:p>
          </p:txBody>
        </p:sp>
        <p:pic>
          <p:nvPicPr>
            <p:cNvPr id="8" name="Picture 4" descr="Carnegie Mellon University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544834"/>
              <a:ext cx="2880360" cy="26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80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nise\Pictures\Cold Study Documentation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612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33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Nasal Mucus Weights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6521248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Laboratory for the Study of Stress, Immunity and </a:t>
              </a:r>
              <a:r>
                <a:rPr lang="en-US" sz="1400" dirty="0" smtClean="0">
                  <a:solidFill>
                    <a:schemeClr val="bg1"/>
                  </a:solidFill>
                </a:rPr>
                <a:t>Disease</a:t>
              </a:r>
              <a:r>
                <a:rPr lang="en-US" sz="1400" b="1" dirty="0">
                  <a:latin typeface="Georgia" panose="02040502050405020303" pitchFamily="18" charset="0"/>
                </a:rPr>
                <a:t> </a:t>
              </a:r>
              <a:endParaRPr lang="en-US" sz="1400" b="1" dirty="0">
                <a:latin typeface="Georgia" panose="02040502050405020303" pitchFamily="18" charset="0"/>
                <a:ea typeface="Batang" panose="02030600000101010101" pitchFamily="18" charset="-127"/>
              </a:endParaRPr>
            </a:p>
          </p:txBody>
        </p:sp>
        <p:pic>
          <p:nvPicPr>
            <p:cNvPr id="7" name="Picture 4" descr="Carnegie Mellon University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544834"/>
              <a:ext cx="2880360" cy="26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58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Ear, Nose, and Throat Exam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170" name="Picture 2" descr="C:\Users\denise\Pictures\Cold Study Documentation\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279" r="-1843" b="-279"/>
          <a:stretch/>
        </p:blipFill>
        <p:spPr bwMode="auto">
          <a:xfrm>
            <a:off x="237449" y="1849633"/>
            <a:ext cx="4229855" cy="32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nise\Pictures\Cold Study Documentation\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72" y="1851919"/>
            <a:ext cx="4297680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6" name="Rectangle 5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6521248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Laboratory for the Study of Stress, Immunity and </a:t>
              </a:r>
              <a:r>
                <a:rPr lang="en-US" sz="1400" dirty="0" smtClean="0">
                  <a:solidFill>
                    <a:schemeClr val="bg1"/>
                  </a:solidFill>
                </a:rPr>
                <a:t>Disease</a:t>
              </a:r>
              <a:r>
                <a:rPr lang="en-US" sz="1400" b="1" dirty="0">
                  <a:latin typeface="Georgia" panose="02040502050405020303" pitchFamily="18" charset="0"/>
                </a:rPr>
                <a:t> </a:t>
              </a:r>
              <a:endParaRPr lang="en-US" sz="1400" b="1" dirty="0">
                <a:latin typeface="Georgia" panose="02040502050405020303" pitchFamily="18" charset="0"/>
                <a:ea typeface="Batang" panose="02030600000101010101" pitchFamily="18" charset="-127"/>
              </a:endParaRPr>
            </a:p>
          </p:txBody>
        </p:sp>
        <p:pic>
          <p:nvPicPr>
            <p:cNvPr id="8" name="Picture 4" descr="Carnegie Mellon University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544834"/>
              <a:ext cx="2880360" cy="26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08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nise\Pictures\Cold Study Documentation\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8"/>
          <a:stretch/>
        </p:blipFill>
        <p:spPr bwMode="auto">
          <a:xfrm>
            <a:off x="265863" y="1533832"/>
            <a:ext cx="427703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nise\Pictures\Cold Study Documentation\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93" r="5016"/>
          <a:stretch/>
        </p:blipFill>
        <p:spPr bwMode="auto">
          <a:xfrm>
            <a:off x="4601889" y="1533832"/>
            <a:ext cx="42569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Tympanometry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6" name="Rectangle 5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6521248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Laboratory for the Study of Stress, Immunity and </a:t>
              </a:r>
              <a:r>
                <a:rPr lang="en-US" sz="1400" dirty="0" smtClean="0">
                  <a:solidFill>
                    <a:schemeClr val="bg1"/>
                  </a:solidFill>
                </a:rPr>
                <a:t>Disease</a:t>
              </a:r>
              <a:r>
                <a:rPr lang="en-US" sz="1400" b="1" dirty="0">
                  <a:latin typeface="Georgia" panose="02040502050405020303" pitchFamily="18" charset="0"/>
                </a:rPr>
                <a:t> </a:t>
              </a:r>
              <a:endParaRPr lang="en-US" sz="1400" b="1" dirty="0">
                <a:latin typeface="Georgia" panose="02040502050405020303" pitchFamily="18" charset="0"/>
                <a:ea typeface="Batang" panose="02030600000101010101" pitchFamily="18" charset="-127"/>
              </a:endParaRPr>
            </a:p>
          </p:txBody>
        </p:sp>
        <p:pic>
          <p:nvPicPr>
            <p:cNvPr id="8" name="Picture 4" descr="Carnegie Mellon University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544834"/>
              <a:ext cx="2880360" cy="26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30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Salivary Cortisol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4515" name="Picture 3" descr="C:\My Download Files\chew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56" y="1143000"/>
            <a:ext cx="6948944" cy="52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enise\Documents\Pgh Cold Study III\Current Trial Files\3 - Training (Visit 3)\PowerPoint Pictures\sal op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3" t="10422" b="6203"/>
          <a:stretch/>
        </p:blipFill>
        <p:spPr bwMode="auto">
          <a:xfrm>
            <a:off x="653846" y="1447800"/>
            <a:ext cx="2851354" cy="1376516"/>
          </a:xfrm>
          <a:prstGeom prst="rect">
            <a:avLst/>
          </a:prstGeom>
          <a:noFill/>
          <a:ln w="15875" cmpd="sng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6" name="Rectangle 5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" y="6521248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Laboratory for the Study of Stress, Immunity and </a:t>
              </a:r>
              <a:r>
                <a:rPr lang="en-US" sz="1400" dirty="0" smtClean="0">
                  <a:solidFill>
                    <a:schemeClr val="bg1"/>
                  </a:solidFill>
                </a:rPr>
                <a:t>Disease</a:t>
              </a:r>
              <a:r>
                <a:rPr lang="en-US" sz="1400" b="1" dirty="0">
                  <a:latin typeface="Georgia" panose="02040502050405020303" pitchFamily="18" charset="0"/>
                </a:rPr>
                <a:t> </a:t>
              </a:r>
              <a:endParaRPr lang="en-US" sz="1400" b="1" dirty="0">
                <a:latin typeface="Georgia" panose="02040502050405020303" pitchFamily="18" charset="0"/>
                <a:ea typeface="Batang" panose="02030600000101010101" pitchFamily="18" charset="-127"/>
              </a:endParaRPr>
            </a:p>
          </p:txBody>
        </p:sp>
        <p:pic>
          <p:nvPicPr>
            <p:cNvPr id="8" name="Picture 4" descr="Carnegie Mellon University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6544834"/>
              <a:ext cx="2880360" cy="26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89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93</Words>
  <Application>Microsoft Office PowerPoint</Application>
  <PresentationFormat>On-screen Show (4:3)</PresentationFormat>
  <Paragraphs>15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Inoculation with Challenge Virus</vt:lpstr>
      <vt:lpstr>PowerPoint Presentation</vt:lpstr>
      <vt:lpstr>PowerPoint Presentation</vt:lpstr>
      <vt:lpstr>Nasal Mucus Weights</vt:lpstr>
      <vt:lpstr>Ear, Nose, and Throat Exam</vt:lpstr>
      <vt:lpstr>Tympanometry</vt:lpstr>
      <vt:lpstr>Salivary Cortisol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</dc:creator>
  <cp:lastModifiedBy>denise</cp:lastModifiedBy>
  <cp:revision>14</cp:revision>
  <dcterms:created xsi:type="dcterms:W3CDTF">2006-08-16T00:00:00Z</dcterms:created>
  <dcterms:modified xsi:type="dcterms:W3CDTF">2016-01-12T16:37:06Z</dcterms:modified>
</cp:coreProperties>
</file>