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D5633-A5F8-4BFC-8D7E-DD4DC1E90D82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A3CED-0CA6-49A7-BA80-64F6641B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1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FA80C-2003-4828-8BCD-00BFC183381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6387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22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3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0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8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99942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740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67200"/>
            <a:ext cx="7242048" cy="1143000"/>
          </a:xfrm>
        </p:spPr>
        <p:txBody>
          <a:bodyPr/>
          <a:lstStyle/>
          <a:p>
            <a:r>
              <a:rPr lang="en-US" sz="3200" dirty="0" smtClean="0"/>
              <a:t>Pittsburgh Mind Body Center </a:t>
            </a:r>
            <a:br>
              <a:rPr lang="en-US" sz="3200" dirty="0" smtClean="0"/>
            </a:br>
            <a:r>
              <a:rPr lang="en-US" sz="3200" dirty="0" smtClean="0"/>
              <a:t>Viral Challenge Trial Timeline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871943"/>
              </p:ext>
            </p:extLst>
          </p:nvPr>
        </p:nvGraphicFramePr>
        <p:xfrm>
          <a:off x="685800" y="452104"/>
          <a:ext cx="6766560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1350810"/>
                <a:gridCol w="197342"/>
                <a:gridCol w="200118"/>
                <a:gridCol w="200118"/>
                <a:gridCol w="1341084"/>
                <a:gridCol w="979062"/>
                <a:gridCol w="200118"/>
                <a:gridCol w="979062"/>
                <a:gridCol w="1318846"/>
              </a:tblGrid>
              <a:tr h="277495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 0 (BASELINE MEASURES)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21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4:00-6:00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Orientation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Begin urine collection  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8:00-9:30 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Pregnancy test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urine 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Begin urine collection  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draw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urine 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INOCULATE VIRUS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814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Saliva samples were collected at 5:00 pm, 10:00 pm, wake-up, wake-up+1 hour, 10:00 am, 11:55 am, 1:00 pm, and 3:00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495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DAYS 1 TO 5 (RV39) OR 1 TO 6 (INFLUENZA A)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65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5:30-6:30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8:00-9:30 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urine 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</a:t>
                      </a:r>
                      <a:r>
                        <a:rPr lang="en-US" sz="9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0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Mind Body Center  Viral Challenge Trial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Mind Body Center  Viral Challenge Trial Timeline</dc:title>
  <dc:creator>denise</dc:creator>
  <cp:lastModifiedBy>Chloe</cp:lastModifiedBy>
  <cp:revision>2</cp:revision>
  <dcterms:created xsi:type="dcterms:W3CDTF">2015-08-24T14:19:38Z</dcterms:created>
  <dcterms:modified xsi:type="dcterms:W3CDTF">2015-08-26T14:08:11Z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