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5615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88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95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63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214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21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7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78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9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9274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605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7242048" cy="548640"/>
          </a:xfrm>
        </p:spPr>
        <p:txBody>
          <a:bodyPr/>
          <a:lstStyle/>
          <a:p>
            <a:r>
              <a:rPr lang="en-US" sz="3200" dirty="0" smtClean="0"/>
              <a:t>Laboratory Stress Reactivity Protocol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33400" y="1232578"/>
            <a:ext cx="1905000" cy="41220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Baseline</a:t>
            </a:r>
            <a:endParaRPr lang="en-U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1232578"/>
            <a:ext cx="3200401" cy="41220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Recovery</a:t>
            </a:r>
            <a:endParaRPr lang="en-U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4600" y="1232578"/>
            <a:ext cx="1676400" cy="412202"/>
          </a:xfrm>
          <a:prstGeom prst="rect">
            <a:avLst/>
          </a:prstGeom>
          <a:solidFill>
            <a:srgbClr val="8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</a:t>
            </a:r>
            <a:endParaRPr lang="en-U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92211" y="1901971"/>
            <a:ext cx="665018" cy="54864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Speech Prep</a:t>
            </a:r>
            <a:endParaRPr lang="en-US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88072" y="1901971"/>
            <a:ext cx="665018" cy="54864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Speech Delivery</a:t>
            </a:r>
            <a:endParaRPr lang="en-US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84420" y="1901971"/>
            <a:ext cx="831273" cy="54864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Mental Arithmetic</a:t>
            </a:r>
            <a:endParaRPr lang="en-US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8" name="Straight Connector 27"/>
          <p:cNvCxnSpPr>
            <a:stCxn id="19" idx="2"/>
            <a:endCxn id="21" idx="0"/>
          </p:cNvCxnSpPr>
          <p:nvPr/>
        </p:nvCxnSpPr>
        <p:spPr>
          <a:xfrm flipH="1">
            <a:off x="3320581" y="1644780"/>
            <a:ext cx="0" cy="2571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0" idx="0"/>
            <a:endCxn id="22" idx="0"/>
          </p:cNvCxnSpPr>
          <p:nvPr/>
        </p:nvCxnSpPr>
        <p:spPr>
          <a:xfrm rot="5400000" flipH="1" flipV="1">
            <a:off x="3362388" y="1164303"/>
            <a:ext cx="12700" cy="1475337"/>
          </a:xfrm>
          <a:prstGeom prst="bentConnector3">
            <a:avLst>
              <a:gd name="adj1" fmla="val 102577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474408" y="2581441"/>
            <a:ext cx="7069392" cy="307777"/>
            <a:chOff x="474408" y="3575070"/>
            <a:chExt cx="7069392" cy="307777"/>
          </a:xfrm>
        </p:grpSpPr>
        <p:sp>
          <p:nvSpPr>
            <p:cNvPr id="33" name="Rectangle 32"/>
            <p:cNvSpPr/>
            <p:nvPr/>
          </p:nvSpPr>
          <p:spPr>
            <a:xfrm>
              <a:off x="533400" y="3621426"/>
              <a:ext cx="6934200" cy="215065"/>
            </a:xfrm>
            <a:prstGeom prst="rect">
              <a:avLst/>
            </a:prstGeom>
            <a:solidFill>
              <a:srgbClr val="A5BAC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74408" y="3575070"/>
              <a:ext cx="5923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-20</a:t>
              </a:r>
              <a:endPara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14600" y="357507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0</a:t>
              </a:r>
              <a:endPara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733800" y="357507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+15</a:t>
              </a:r>
              <a:endPara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934200" y="357507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+65</a:t>
              </a:r>
              <a:endPara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02656" y="357507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-6</a:t>
              </a:r>
              <a:endPara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51" name="Straight Arrow Connector 50"/>
          <p:cNvCxnSpPr/>
          <p:nvPr/>
        </p:nvCxnSpPr>
        <p:spPr>
          <a:xfrm>
            <a:off x="1902536" y="2889218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040192" y="2889218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202424" y="2889218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354824" y="2889218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524000" y="313438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BP, HR </a:t>
            </a:r>
          </a:p>
          <a:p>
            <a:pPr algn="ctr"/>
            <a:r>
              <a:rPr lang="en-US" sz="1400" b="1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120-s intervals</a:t>
            </a:r>
            <a:endParaRPr lang="en-US" sz="1400" b="1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730904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875936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025880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178280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318392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468336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618280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41184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886200" y="2889218"/>
            <a:ext cx="0" cy="231953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05400" y="256810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+30</a:t>
            </a:r>
            <a:endParaRPr lang="en-US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343400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4488432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638376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790776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930888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080832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230776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353680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715000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667000" y="3134380"/>
            <a:ext cx="11430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BP, HR </a:t>
            </a:r>
          </a:p>
          <a:p>
            <a:pPr algn="ctr"/>
            <a:r>
              <a:rPr lang="en-US" sz="1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120-s intervals</a:t>
            </a:r>
            <a:endParaRPr lang="en-US" sz="1400" b="1" dirty="0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67200" y="313438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BP, HR </a:t>
            </a:r>
          </a:p>
          <a:p>
            <a:pPr algn="ctr"/>
            <a:r>
              <a:rPr lang="en-US" sz="1400" b="1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120-s intervals</a:t>
            </a:r>
            <a:endParaRPr lang="en-US" sz="1400" b="1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5943600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186944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6440128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708056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6973528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7239000" y="2892571"/>
            <a:ext cx="0" cy="231953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867400" y="313438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BP, HR </a:t>
            </a:r>
          </a:p>
          <a:p>
            <a:pPr algn="ctr"/>
            <a:r>
              <a:rPr lang="en-US" sz="1400" b="1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5-min intervals</a:t>
            </a:r>
            <a:endParaRPr lang="en-US" sz="1400" b="1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2514600" y="2892571"/>
            <a:ext cx="0" cy="109728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951704" y="39725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 for Cortisol</a:t>
            </a:r>
            <a:endParaRPr lang="en-US" sz="1400" b="1" dirty="0">
              <a:solidFill>
                <a:srgbClr val="FF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4114800" y="2892571"/>
            <a:ext cx="0" cy="109728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561736" y="39725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 for Cortisol</a:t>
            </a:r>
            <a:endParaRPr lang="en-US" sz="1400" b="1" dirty="0">
              <a:solidFill>
                <a:srgbClr val="FF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4876800" y="2282971"/>
            <a:ext cx="0" cy="30480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5486400" y="2282971"/>
            <a:ext cx="0" cy="30480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6096000" y="2282971"/>
            <a:ext cx="0" cy="30480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7315200" y="2282971"/>
            <a:ext cx="0" cy="30480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6784256" y="2282971"/>
            <a:ext cx="0" cy="304800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5181600" y="1759751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 for Cortisol</a:t>
            </a:r>
          </a:p>
          <a:p>
            <a:pPr algn="ctr"/>
            <a:r>
              <a:rPr lang="en-US" sz="1400" b="1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10-min intervals</a:t>
            </a:r>
            <a:endParaRPr lang="en-US" sz="1400" b="1" dirty="0">
              <a:solidFill>
                <a:srgbClr val="FF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40792" y="4419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SRQ</a:t>
            </a:r>
            <a:endParaRPr lang="en-US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010400" y="1739391"/>
            <a:ext cx="685800" cy="583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SRQ</a:t>
            </a:r>
          </a:p>
          <a:p>
            <a:pPr algn="ctr">
              <a:lnSpc>
                <a:spcPct val="114000"/>
              </a:lnSpc>
            </a:pP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RQ</a:t>
            </a:r>
            <a:endParaRPr lang="en-US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192" y="5546716"/>
            <a:ext cx="4038600" cy="72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SRQ</a:t>
            </a:r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Stress Reactivity Questionnaire</a:t>
            </a:r>
          </a:p>
          <a:p>
            <a:pPr>
              <a:lnSpc>
                <a:spcPct val="114000"/>
              </a:lnSpc>
            </a:pP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ERSQ </a:t>
            </a:r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Emotional Response to Stress Questionnaire</a:t>
            </a:r>
          </a:p>
          <a:p>
            <a:pPr>
              <a:lnSpc>
                <a:spcPct val="114000"/>
              </a:lnSpc>
            </a:pP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RQ </a:t>
            </a:r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Rumination Questionnaire</a:t>
            </a: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914400" y="4953000"/>
            <a:ext cx="6096000" cy="0"/>
          </a:xfrm>
          <a:prstGeom prst="straightConnector1">
            <a:avLst/>
          </a:prstGeom>
          <a:ln w="1905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3239967" y="4734580"/>
            <a:ext cx="167346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HRV, respiration</a:t>
            </a:r>
          </a:p>
          <a:p>
            <a:pPr algn="ctr"/>
            <a:r>
              <a:rPr lang="en-US" sz="1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continuous</a:t>
            </a:r>
            <a:endParaRPr lang="en-US" sz="14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776156" y="22860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495800" y="1752600"/>
            <a:ext cx="685800" cy="579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SRQ</a:t>
            </a:r>
          </a:p>
          <a:p>
            <a:pPr algn="ctr">
              <a:lnSpc>
                <a:spcPct val="113000"/>
              </a:lnSpc>
            </a:pP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ERSQ</a:t>
            </a:r>
            <a:endParaRPr lang="en-US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95800" y="25735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+25</a:t>
            </a:r>
            <a:endParaRPr lang="en-US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7415844" y="2277374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616678" y="2886974"/>
            <a:ext cx="0" cy="10972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8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Laboratory Stress Reactivity Protocol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Stress Reactivity Protocol</dc:title>
  <dc:creator>denise</dc:creator>
  <cp:lastModifiedBy>denise</cp:lastModifiedBy>
  <cp:revision>1</cp:revision>
  <dcterms:created xsi:type="dcterms:W3CDTF">2015-08-24T14:30:54Z</dcterms:created>
  <dcterms:modified xsi:type="dcterms:W3CDTF">2015-08-24T14:31:38Z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