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8/24/2015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9273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8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4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2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13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7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2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36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9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8/24/2015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52270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923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Cold Study:</a:t>
            </a:r>
            <a:br>
              <a:rPr lang="en-US" dirty="0" smtClean="0"/>
            </a:br>
            <a:r>
              <a:rPr lang="en-US" dirty="0" smtClean="0"/>
              <a:t>Temporal Sequence of Trial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3757166"/>
            <a:ext cx="640080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0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29400" y="3757166"/>
            <a:ext cx="704088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28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248400" y="3657600"/>
            <a:ext cx="228600" cy="533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352890" y="3657600"/>
            <a:ext cx="228600" cy="533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93176" y="3757166"/>
            <a:ext cx="640080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1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33478" y="3757166"/>
            <a:ext cx="640080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2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8318" y="3757166"/>
            <a:ext cx="640080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3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3158" y="3757166"/>
            <a:ext cx="640080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4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3757166"/>
            <a:ext cx="640080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6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27122" y="3757166"/>
            <a:ext cx="640080" cy="27432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5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0848" y="3757166"/>
            <a:ext cx="640080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-2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14952" y="3757166"/>
            <a:ext cx="640080" cy="2743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-1</a:t>
            </a:r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672" y="2570842"/>
            <a:ext cx="1280160" cy="934358"/>
          </a:xfrm>
          <a:prstGeom prst="rect">
            <a:avLst/>
          </a:prstGeom>
          <a:solidFill>
            <a:schemeClr val="accent2"/>
          </a:solidFill>
        </p:spPr>
        <p:txBody>
          <a:bodyPr wrap="square" lIns="45720" rIns="0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exam</a:t>
            </a:r>
          </a:p>
          <a:p>
            <a:pPr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</a:t>
            </a:r>
          </a:p>
          <a:p>
            <a:pPr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signs/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symps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 </a:t>
            </a:r>
            <a:r>
              <a:rPr lang="en-US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q’naires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286000" y="4078069"/>
            <a:ext cx="0" cy="45720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9368" y="4535269"/>
            <a:ext cx="1511808" cy="461665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Inoculation with challenge virus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73072" y="3595048"/>
            <a:ext cx="4419600" cy="0"/>
          </a:xfrm>
          <a:prstGeom prst="straightConnector1">
            <a:avLst/>
          </a:prstGeom>
          <a:ln w="28575"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40012" y="3456801"/>
            <a:ext cx="1032585" cy="276999"/>
          </a:xfrm>
          <a:prstGeom prst="rect">
            <a:avLst/>
          </a:prstGeom>
          <a:solidFill>
            <a:schemeClr val="bg2"/>
          </a:solidFill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Quarantine</a:t>
            </a:r>
            <a:endParaRPr lang="en-US" sz="105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862032" y="4078069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05400" y="4535269"/>
            <a:ext cx="1511808" cy="646331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Physician &amp; participant ratings of cold severity</a:t>
            </a:r>
            <a:endParaRPr lang="en-US" sz="10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88724" y="3267165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72200" y="2778204"/>
            <a:ext cx="1511808" cy="461665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draw for Ab to challenge virus</a:t>
            </a:r>
            <a:endParaRPr lang="en-US" sz="10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76676" y="1977539"/>
            <a:ext cx="4434840" cy="1524000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URI signs/symptoms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 wash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 exam</a:t>
            </a:r>
          </a:p>
          <a:p>
            <a:pPr algn="ctr">
              <a:lnSpc>
                <a:spcPct val="114000"/>
              </a:lnSpc>
            </a:pPr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 tissues used each day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0" y="2906244"/>
            <a:ext cx="3124200" cy="286251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 mucus secretion rate</a:t>
            </a: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British Cold Study: Temporal Sequence of Trial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Cold Study: Temporal Sequence of Trial</dc:title>
  <dc:creator>denise</dc:creator>
  <cp:lastModifiedBy>denise</cp:lastModifiedBy>
  <cp:revision>1</cp:revision>
  <dcterms:created xsi:type="dcterms:W3CDTF">2015-08-24T14:36:49Z</dcterms:created>
  <dcterms:modified xsi:type="dcterms:W3CDTF">2015-08-24T14:37:45Z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