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8/24/2015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692737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98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74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72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13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37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72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362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59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5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8/24/2015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522707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4923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British Cold Study:</a:t>
            </a:r>
            <a:br>
              <a:rPr lang="en-US" dirty="0" smtClean="0"/>
            </a:br>
            <a:r>
              <a:rPr lang="en-US" dirty="0" smtClean="0"/>
              <a:t>Temporal Sequence of Trial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3757166"/>
            <a:ext cx="640080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0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29400" y="3757166"/>
            <a:ext cx="704088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28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248400" y="3657600"/>
            <a:ext cx="228600" cy="533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6352890" y="3657600"/>
            <a:ext cx="228600" cy="533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393176" y="3757166"/>
            <a:ext cx="640080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1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33478" y="3757166"/>
            <a:ext cx="640080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2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58318" y="3757166"/>
            <a:ext cx="640080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3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83158" y="3757166"/>
            <a:ext cx="640080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4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62600" y="3757166"/>
            <a:ext cx="640080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6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27122" y="3757166"/>
            <a:ext cx="640080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5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0848" y="3757166"/>
            <a:ext cx="640080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-2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14952" y="3757166"/>
            <a:ext cx="640080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-1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7672" y="2570842"/>
            <a:ext cx="1280160" cy="934358"/>
          </a:xfrm>
          <a:prstGeom prst="rect">
            <a:avLst/>
          </a:prstGeom>
          <a:solidFill>
            <a:schemeClr val="accent2"/>
          </a:solidFill>
        </p:spPr>
        <p:txBody>
          <a:bodyPr wrap="square" lIns="45720" rIns="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Physical exam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draw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URI signs/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symps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286000" y="4078069"/>
            <a:ext cx="0" cy="4572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529368" y="4535269"/>
            <a:ext cx="1511808" cy="461665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Inoculation with challenge virus</a:t>
            </a:r>
            <a:endParaRPr lang="en-US" sz="1050" b="1" dirty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773072" y="3595048"/>
            <a:ext cx="4419600" cy="0"/>
          </a:xfrm>
          <a:prstGeom prst="straightConnector1">
            <a:avLst/>
          </a:prstGeom>
          <a:ln w="28575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40012" y="3456801"/>
            <a:ext cx="1032585" cy="276999"/>
          </a:xfrm>
          <a:prstGeom prst="rect">
            <a:avLst/>
          </a:prstGeom>
          <a:solidFill>
            <a:schemeClr val="bg2"/>
          </a:solidFill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Quarantine</a:t>
            </a:r>
            <a:endParaRPr lang="en-US" sz="1050" b="1" dirty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862032" y="4078069"/>
            <a:ext cx="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5400" y="4535269"/>
            <a:ext cx="1511808" cy="646331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Physician &amp; participant ratings of cold severity</a:t>
            </a:r>
            <a:endParaRPr lang="en-US" sz="105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988724" y="3267165"/>
            <a:ext cx="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72200" y="2778204"/>
            <a:ext cx="1511808" cy="461665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draw for Ab to challenge virus</a:t>
            </a:r>
            <a:endParaRPr lang="en-US" sz="105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776676" y="1977539"/>
            <a:ext cx="4434840" cy="1524000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URI signs/symptoms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Nasal wash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 exam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 tissues used each day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48000" y="2906244"/>
            <a:ext cx="3124200" cy="286251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Nasal mucus secretion rate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1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British Cold Study: Temporal Sequence of Trial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British Cold Study: Temporal Sequence of Trial</dc:title>
  <dc:creator>denise</dc:creator>
  <cp:lastModifiedBy>denise</cp:lastModifiedBy>
  <cp:revision>1</cp:revision>
  <dcterms:created xsi:type="dcterms:W3CDTF">2015-08-24T14:36:49Z</dcterms:created>
  <dcterms:modified xsi:type="dcterms:W3CDTF">2015-08-24T14:37:45Z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