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7" r:id="rId3"/>
    <p:sldId id="288" r:id="rId4"/>
    <p:sldId id="260" r:id="rId5"/>
    <p:sldId id="289" r:id="rId6"/>
    <p:sldId id="290" r:id="rId7"/>
    <p:sldId id="291" r:id="rId8"/>
    <p:sldId id="294" r:id="rId9"/>
    <p:sldId id="295" r:id="rId10"/>
    <p:sldId id="271" r:id="rId11"/>
    <p:sldId id="296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B5C17-B9F0-46A8-9EE7-18A46BEEE838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6D518-5586-4295-AEB2-0B40452D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1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CD07-AA78-471F-8AE6-7D8A03D726C9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F9446-82EC-4242-BC3C-272237CBB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ks3/science/energy_electricity_forces/electric_current_voltage/revision/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pages.uidaho.edu/sustainability/chapters/ch06/ch06-p3a.as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2crc.com.au/images/imagelibrary/cap_diag/coal-fired-power-plant_media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2DC28-3113-8946-8FD5-C44B90360E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provides the most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7E3A-1F64-4F39-BCF5-D0E6E30E7AB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http://www.bbc.co.uk/bitesize/ks3/science/energy_electricity_forces/electric_current_voltage/revision/2/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9446-82EC-4242-BC3C-272237CBB8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http://www.webpages.uidaho.edu/sustainability/chapters/ch06/ch06-p3a.asp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9446-82EC-4242-BC3C-272237CBB8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7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http://www.co2crc.com.au/images/imagelibrary/cap_diag/coal-fired-power-plant_media.jpg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9446-82EC-4242-BC3C-272237CBB8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8962"/>
            <a:ext cx="7772400" cy="1470025"/>
          </a:xfrm>
        </p:spPr>
        <p:txBody>
          <a:bodyPr/>
          <a:lstStyle/>
          <a:p>
            <a:r>
              <a:rPr lang="en-US" dirty="0" smtClean="0"/>
              <a:t>How Power Plants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5" y="847725"/>
            <a:ext cx="8623011" cy="5311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structure of a power plant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29796" y="5883215"/>
            <a:ext cx="54173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Figure Source:  CO2CRC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54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plant process (wet side)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Bring </a:t>
            </a:r>
            <a:r>
              <a:rPr lang="en-US" dirty="0"/>
              <a:t>in the </a:t>
            </a:r>
            <a:r>
              <a:rPr lang="en-US" dirty="0" smtClean="0"/>
              <a:t>fuel</a:t>
            </a:r>
          </a:p>
          <a:p>
            <a:pPr marL="514350" indent="-514350">
              <a:buAutoNum type="arabicPeriod"/>
            </a:pPr>
            <a:r>
              <a:rPr lang="en-US" dirty="0" smtClean="0"/>
              <a:t>Process </a:t>
            </a:r>
            <a:r>
              <a:rPr lang="en-US" dirty="0"/>
              <a:t>the </a:t>
            </a:r>
            <a:r>
              <a:rPr lang="en-US" dirty="0" smtClean="0"/>
              <a:t>fuel</a:t>
            </a:r>
          </a:p>
          <a:p>
            <a:pPr marL="514350" indent="-514350">
              <a:buAutoNum type="arabicPeriod"/>
            </a:pPr>
            <a:r>
              <a:rPr lang="en-US" dirty="0" smtClean="0"/>
              <a:t>Burn </a:t>
            </a:r>
            <a:r>
              <a:rPr lang="en-US" dirty="0"/>
              <a:t>the </a:t>
            </a:r>
            <a:r>
              <a:rPr lang="en-US" dirty="0" smtClean="0"/>
              <a:t>fuel</a:t>
            </a:r>
          </a:p>
          <a:p>
            <a:pPr marL="514350" indent="-514350">
              <a:buAutoNum type="arabicPeriod"/>
            </a:pPr>
            <a:r>
              <a:rPr lang="en-US" dirty="0" smtClean="0"/>
              <a:t>Heat </a:t>
            </a:r>
            <a:r>
              <a:rPr lang="en-US" dirty="0"/>
              <a:t>steam in the boiler, creating higher pressure </a:t>
            </a:r>
            <a:r>
              <a:rPr lang="en-US" dirty="0" smtClean="0"/>
              <a:t>steam</a:t>
            </a:r>
          </a:p>
          <a:p>
            <a:pPr marL="514350" indent="-514350">
              <a:buAutoNum type="arabicPeriod"/>
            </a:pPr>
            <a:r>
              <a:rPr lang="en-US" dirty="0" smtClean="0"/>
              <a:t>Power </a:t>
            </a:r>
            <a:r>
              <a:rPr lang="en-US" dirty="0"/>
              <a:t>the </a:t>
            </a:r>
            <a:r>
              <a:rPr lang="en-US" dirty="0" smtClean="0"/>
              <a:t>turbine</a:t>
            </a:r>
          </a:p>
          <a:p>
            <a:pPr marL="514350" indent="-514350">
              <a:buAutoNum type="arabicPeriod"/>
            </a:pPr>
            <a:r>
              <a:rPr lang="en-US" dirty="0" smtClean="0"/>
              <a:t>Condense </a:t>
            </a:r>
            <a:r>
              <a:rPr lang="en-US" dirty="0"/>
              <a:t>the steam using cool water to remove waste </a:t>
            </a:r>
            <a:r>
              <a:rPr lang="en-US" dirty="0" smtClean="0"/>
              <a:t>heat</a:t>
            </a:r>
          </a:p>
          <a:p>
            <a:pPr marL="514350" indent="-514350">
              <a:buAutoNum type="arabicPeriod"/>
            </a:pPr>
            <a:r>
              <a:rPr lang="en-US" dirty="0" smtClean="0"/>
              <a:t>Dispose </a:t>
            </a:r>
            <a:r>
              <a:rPr lang="en-US" dirty="0"/>
              <a:t>of by-products (carbon dioxide, ash, etc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1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at your house process (dry side)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Transform </a:t>
            </a:r>
            <a:r>
              <a:rPr lang="en-US" dirty="0"/>
              <a:t>the generator </a:t>
            </a:r>
            <a:r>
              <a:rPr lang="en-US" dirty="0" smtClean="0"/>
              <a:t>output</a:t>
            </a:r>
          </a:p>
          <a:p>
            <a:pPr marL="514350" indent="-514350">
              <a:buAutoNum type="arabicPeriod"/>
            </a:pPr>
            <a:r>
              <a:rPr lang="en-US" dirty="0" smtClean="0"/>
              <a:t>Transmit </a:t>
            </a:r>
            <a:r>
              <a:rPr lang="en-US" dirty="0"/>
              <a:t>the </a:t>
            </a:r>
            <a:r>
              <a:rPr lang="en-US" dirty="0" smtClean="0"/>
              <a:t>energy to your house</a:t>
            </a:r>
          </a:p>
          <a:p>
            <a:pPr marL="514350" indent="-514350">
              <a:buAutoNum type="arabicPeriod"/>
            </a:pPr>
            <a:r>
              <a:rPr lang="en-US" dirty="0" smtClean="0"/>
              <a:t>Step </a:t>
            </a:r>
            <a:r>
              <a:rPr lang="en-US" dirty="0"/>
              <a:t>down the voltage for </a:t>
            </a:r>
            <a:r>
              <a:rPr lang="en-US" dirty="0" smtClean="0"/>
              <a:t>distribution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Turn </a:t>
            </a:r>
            <a:r>
              <a:rPr lang="en-US" dirty="0"/>
              <a:t>on your </a:t>
            </a:r>
            <a:r>
              <a:rPr lang="en-US" dirty="0" err="1"/>
              <a:t>lightbulb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2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electricity?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Charge is one of the fundamental characteristics of matter</a:t>
            </a:r>
          </a:p>
          <a:p>
            <a:r>
              <a:rPr lang="en-US" dirty="0"/>
              <a:t>Particles like protons and electrons have a certain </a:t>
            </a:r>
            <a:r>
              <a:rPr lang="en-US" dirty="0" smtClean="0"/>
              <a:t>charge associated </a:t>
            </a:r>
            <a:r>
              <a:rPr lang="en-US" dirty="0"/>
              <a:t>with them</a:t>
            </a:r>
          </a:p>
          <a:p>
            <a:r>
              <a:rPr lang="en-US" dirty="0"/>
              <a:t>Whenever charge builds up in a particular location, there </a:t>
            </a:r>
            <a:r>
              <a:rPr lang="en-US" dirty="0" smtClean="0"/>
              <a:t>are associated fields </a:t>
            </a:r>
            <a:r>
              <a:rPr lang="en-US" dirty="0"/>
              <a:t>and potentials that are created</a:t>
            </a:r>
          </a:p>
          <a:p>
            <a:r>
              <a:rPr lang="en-US" dirty="0"/>
              <a:t>Since protons are several orders of magnitude heavier </a:t>
            </a:r>
            <a:r>
              <a:rPr lang="en-US" dirty="0" smtClean="0"/>
              <a:t>than electrons</a:t>
            </a:r>
            <a:r>
              <a:rPr lang="en-US" dirty="0"/>
              <a:t>, we are interested in the movement of electrons</a:t>
            </a:r>
          </a:p>
          <a:p>
            <a:r>
              <a:rPr lang="en-US" dirty="0"/>
              <a:t>In semiconductor physics, engineers use the movement of </a:t>
            </a:r>
            <a:r>
              <a:rPr lang="en-US" dirty="0" smtClean="0"/>
              <a:t>both electrons </a:t>
            </a:r>
            <a:r>
              <a:rPr lang="en-US" dirty="0"/>
              <a:t>and the absence of electrons, known as holes, </a:t>
            </a:r>
            <a:r>
              <a:rPr lang="en-US" dirty="0" smtClean="0"/>
              <a:t>to model </a:t>
            </a:r>
            <a:r>
              <a:rPr lang="en-US" dirty="0"/>
              <a:t>structures</a:t>
            </a:r>
          </a:p>
          <a:p>
            <a:r>
              <a:rPr lang="en-US" dirty="0"/>
              <a:t>Basically, electricity is the phenomenon associate with the</a:t>
            </a:r>
          </a:p>
          <a:p>
            <a:r>
              <a:rPr lang="en-US" dirty="0"/>
              <a:t>presence and </a:t>
            </a:r>
            <a:r>
              <a:rPr lang="en-US" dirty="0" smtClean="0"/>
              <a:t>flow </a:t>
            </a:r>
            <a:r>
              <a:rPr lang="en-US" dirty="0"/>
              <a:t>of electric charge</a:t>
            </a:r>
          </a:p>
        </p:txBody>
      </p:sp>
    </p:spTree>
    <p:extLst>
      <p:ext uri="{BB962C8B-B14F-4D97-AF65-F5344CB8AC3E}">
        <p14:creationId xmlns:p14="http://schemas.microsoft.com/office/powerpoint/2010/main" val="279539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sources of electricity?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Lightning. </a:t>
            </a:r>
            <a:r>
              <a:rPr lang="en-US" dirty="0" smtClean="0"/>
              <a:t>Electrostatic </a:t>
            </a:r>
            <a:r>
              <a:rPr lang="en-US" dirty="0"/>
              <a:t>discharge between </a:t>
            </a:r>
            <a:r>
              <a:rPr lang="en-US" dirty="0" smtClean="0"/>
              <a:t>electrically charged </a:t>
            </a:r>
            <a:r>
              <a:rPr lang="en-US" dirty="0"/>
              <a:t>regions between clouds, or a cloud and the </a:t>
            </a:r>
            <a:r>
              <a:rPr lang="en-US" dirty="0" smtClean="0"/>
              <a:t>Earth's surface</a:t>
            </a:r>
            <a:endParaRPr lang="en-US" dirty="0"/>
          </a:p>
          <a:p>
            <a:r>
              <a:rPr lang="en-US" b="1" dirty="0" smtClean="0"/>
              <a:t>Batteries</a:t>
            </a:r>
            <a:r>
              <a:rPr lang="en-US" dirty="0" smtClean="0"/>
              <a:t>. </a:t>
            </a:r>
            <a:r>
              <a:rPr lang="en-US" dirty="0"/>
              <a:t>Converts electrochemical energy into </a:t>
            </a:r>
            <a:r>
              <a:rPr lang="en-US" dirty="0" smtClean="0"/>
              <a:t>electrical energy</a:t>
            </a:r>
            <a:endParaRPr lang="en-US" dirty="0"/>
          </a:p>
          <a:p>
            <a:r>
              <a:rPr lang="en-US" b="1" dirty="0"/>
              <a:t>Solar </a:t>
            </a:r>
            <a:r>
              <a:rPr lang="en-US" b="1" dirty="0" smtClean="0"/>
              <a:t>Panels.</a:t>
            </a:r>
            <a:r>
              <a:rPr lang="en-US" dirty="0" smtClean="0"/>
              <a:t> </a:t>
            </a:r>
            <a:r>
              <a:rPr lang="en-US" dirty="0"/>
              <a:t>Generates electrons (and holes) </a:t>
            </a:r>
            <a:r>
              <a:rPr lang="en-US" dirty="0" smtClean="0"/>
              <a:t>upon exposure </a:t>
            </a:r>
            <a:r>
              <a:rPr lang="en-US" dirty="0"/>
              <a:t>to light via the photoelectric </a:t>
            </a:r>
            <a:r>
              <a:rPr lang="en-US" dirty="0" smtClean="0"/>
              <a:t>effect</a:t>
            </a:r>
            <a:endParaRPr lang="en-US" dirty="0"/>
          </a:p>
          <a:p>
            <a:r>
              <a:rPr lang="en-US" b="1" dirty="0"/>
              <a:t>Piezoelectric </a:t>
            </a:r>
            <a:r>
              <a:rPr lang="en-US" b="1" dirty="0" smtClean="0"/>
              <a:t>Materials</a:t>
            </a:r>
            <a:r>
              <a:rPr lang="en-US" dirty="0" smtClean="0"/>
              <a:t>. </a:t>
            </a:r>
            <a:r>
              <a:rPr lang="en-US" dirty="0"/>
              <a:t>Crystals that generate electrons </a:t>
            </a:r>
            <a:r>
              <a:rPr lang="en-US" dirty="0" smtClean="0"/>
              <a:t>in response </a:t>
            </a:r>
            <a:r>
              <a:rPr lang="en-US" dirty="0"/>
              <a:t>to applied mechanical stress</a:t>
            </a:r>
          </a:p>
          <a:p>
            <a:r>
              <a:rPr lang="en-US" b="1" dirty="0" smtClean="0"/>
              <a:t>Generators. </a:t>
            </a:r>
            <a:r>
              <a:rPr lang="en-US" dirty="0" smtClean="0"/>
              <a:t>Generates </a:t>
            </a:r>
            <a:r>
              <a:rPr lang="en-US" dirty="0"/>
              <a:t>electricity by rotating a </a:t>
            </a:r>
            <a:r>
              <a:rPr lang="en-US" dirty="0" smtClean="0"/>
              <a:t>magnetic rotor </a:t>
            </a:r>
            <a:r>
              <a:rPr lang="en-US" dirty="0"/>
              <a:t>inside conducting stator windings</a:t>
            </a:r>
          </a:p>
        </p:txBody>
      </p:sp>
    </p:spTree>
    <p:extLst>
      <p:ext uri="{BB962C8B-B14F-4D97-AF65-F5344CB8AC3E}">
        <p14:creationId xmlns:p14="http://schemas.microsoft.com/office/powerpoint/2010/main" val="278725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</a:t>
            </a:r>
            <a:r>
              <a:rPr lang="en-US" dirty="0" smtClean="0"/>
              <a:t>do we get </a:t>
            </a:r>
            <a:r>
              <a:rPr lang="en-US" dirty="0" smtClean="0"/>
              <a:t>electricity </a:t>
            </a:r>
            <a:r>
              <a:rPr lang="en-US" dirty="0" smtClean="0"/>
              <a:t>from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plants (coal, natural gas, nuclear), hydro-dams, wind turbines, solar panels</a:t>
            </a:r>
          </a:p>
          <a:p>
            <a:r>
              <a:rPr lang="en-US" dirty="0" smtClean="0"/>
              <a:t>Which provides the most electricity for us?</a:t>
            </a:r>
          </a:p>
          <a:p>
            <a:pPr lvl="1"/>
            <a:r>
              <a:rPr lang="en-US" dirty="0" smtClean="0"/>
              <a:t>Coal</a:t>
            </a:r>
          </a:p>
          <a:p>
            <a:pPr lvl="1"/>
            <a:r>
              <a:rPr lang="en-US" dirty="0" smtClean="0"/>
              <a:t>Natural Gas</a:t>
            </a:r>
          </a:p>
          <a:p>
            <a:pPr lvl="1"/>
            <a:r>
              <a:rPr lang="en-US" dirty="0" smtClean="0"/>
              <a:t>Nuclear</a:t>
            </a:r>
          </a:p>
          <a:p>
            <a:pPr lvl="1"/>
            <a:r>
              <a:rPr lang="en-US" dirty="0" smtClean="0"/>
              <a:t>Hydro</a:t>
            </a:r>
          </a:p>
          <a:p>
            <a:pPr lvl="1"/>
            <a:r>
              <a:rPr lang="en-US" dirty="0" smtClean="0"/>
              <a:t>Everything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circuit look like?</a:t>
            </a:r>
            <a:endParaRPr lang="en-US" dirty="0"/>
          </a:p>
        </p:txBody>
      </p:sp>
      <p:pic>
        <p:nvPicPr>
          <p:cNvPr id="1026" name="Picture 2" descr="The first circuit is incomplete - the wire isn't connected to the lamp on one side. The second circuit isn't complete - the battery is missing. The third circuit is complete and the lamp lights u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5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526150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Source: BBC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430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theory describing electricity.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Kirchoff's</a:t>
            </a:r>
            <a:r>
              <a:rPr lang="en-US" dirty="0" smtClean="0"/>
              <a:t> </a:t>
            </a:r>
            <a:r>
              <a:rPr lang="en-US" dirty="0"/>
              <a:t>Current Law: All currents into a node sum to zero</a:t>
            </a:r>
          </a:p>
          <a:p>
            <a:r>
              <a:rPr lang="en-US" dirty="0" err="1" smtClean="0"/>
              <a:t>Kirchoff's</a:t>
            </a:r>
            <a:r>
              <a:rPr lang="en-US" dirty="0" smtClean="0"/>
              <a:t> </a:t>
            </a:r>
            <a:r>
              <a:rPr lang="en-US" dirty="0"/>
              <a:t>Voltage Law: All voltages in a loop sum to zero</a:t>
            </a:r>
          </a:p>
          <a:p>
            <a:r>
              <a:rPr lang="en-US" dirty="0"/>
              <a:t>Ohm's Law: V = IR</a:t>
            </a:r>
          </a:p>
          <a:p>
            <a:r>
              <a:rPr lang="en-US" dirty="0"/>
              <a:t>Electric power in a circuit: P = IV = V2=R = I 2R</a:t>
            </a:r>
          </a:p>
          <a:p>
            <a:pPr lvl="1"/>
            <a:r>
              <a:rPr lang="en-US" dirty="0"/>
              <a:t>Voltage is measured in volts (V)</a:t>
            </a:r>
          </a:p>
          <a:p>
            <a:pPr lvl="1"/>
            <a:r>
              <a:rPr lang="en-US" dirty="0"/>
              <a:t>Current is measured in amperes (A)</a:t>
            </a:r>
          </a:p>
          <a:p>
            <a:pPr lvl="1"/>
            <a:r>
              <a:rPr lang="en-US" dirty="0"/>
              <a:t>Resistance is measured in ohms (Ω)</a:t>
            </a:r>
          </a:p>
        </p:txBody>
      </p:sp>
    </p:spTree>
    <p:extLst>
      <p:ext uri="{BB962C8B-B14F-4D97-AF65-F5344CB8AC3E}">
        <p14:creationId xmlns:p14="http://schemas.microsoft.com/office/powerpoint/2010/main" val="114954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Alternating current vs. Direct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 power is like an ocean </a:t>
            </a:r>
            <a:r>
              <a:rPr lang="en-US" dirty="0" smtClean="0"/>
              <a:t>wave</a:t>
            </a:r>
          </a:p>
          <a:p>
            <a:r>
              <a:rPr lang="en-US" dirty="0"/>
              <a:t>DC power is like a river current</a:t>
            </a:r>
          </a:p>
        </p:txBody>
      </p:sp>
    </p:spTree>
    <p:extLst>
      <p:ext uri="{BB962C8B-B14F-4D97-AF65-F5344CB8AC3E}">
        <p14:creationId xmlns:p14="http://schemas.microsoft.com/office/powerpoint/2010/main" val="93426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AC </a:t>
            </a:r>
            <a:r>
              <a:rPr lang="en-US" dirty="0" err="1"/>
              <a:t>vs</a:t>
            </a:r>
            <a:r>
              <a:rPr lang="en-US" dirty="0"/>
              <a:t> 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AC</a:t>
            </a:r>
          </a:p>
          <a:p>
            <a:r>
              <a:rPr lang="en-US" dirty="0" smtClean="0"/>
              <a:t>Easier </a:t>
            </a:r>
            <a:r>
              <a:rPr lang="en-US" dirty="0"/>
              <a:t>to transform between voltages</a:t>
            </a:r>
          </a:p>
          <a:p>
            <a:r>
              <a:rPr lang="en-US" dirty="0" smtClean="0"/>
              <a:t>Cheaper, simpler, and more reliable than DC</a:t>
            </a:r>
          </a:p>
          <a:p>
            <a:endParaRPr lang="en-US" dirty="0" smtClean="0"/>
          </a:p>
          <a:p>
            <a:r>
              <a:rPr lang="en-US" dirty="0" smtClean="0"/>
              <a:t>Fewer voltage losses during transmission</a:t>
            </a:r>
          </a:p>
          <a:p>
            <a:r>
              <a:rPr lang="en-US" dirty="0" smtClean="0"/>
              <a:t>Used for motors </a:t>
            </a:r>
            <a:r>
              <a:rPr lang="en-US" dirty="0"/>
              <a:t>in refrigerators </a:t>
            </a:r>
            <a:r>
              <a:rPr lang="en-US" dirty="0" smtClean="0"/>
              <a:t>and washer/dryers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DC</a:t>
            </a:r>
          </a:p>
          <a:p>
            <a:r>
              <a:rPr lang="en-US" dirty="0" smtClean="0"/>
              <a:t>First to be installed in urban areas</a:t>
            </a:r>
          </a:p>
          <a:p>
            <a:r>
              <a:rPr lang="en-US" dirty="0" smtClean="0"/>
              <a:t>More expensive,  more intricate, and less reliable </a:t>
            </a:r>
            <a:r>
              <a:rPr lang="en-US" dirty="0"/>
              <a:t>than </a:t>
            </a:r>
            <a:r>
              <a:rPr lang="en-US" dirty="0" smtClean="0"/>
              <a:t>AC</a:t>
            </a:r>
            <a:endParaRPr lang="en-US" dirty="0"/>
          </a:p>
          <a:p>
            <a:r>
              <a:rPr lang="en-US" dirty="0" smtClean="0"/>
              <a:t>More voltage losses during transmission</a:t>
            </a:r>
            <a:endParaRPr lang="en-US" dirty="0"/>
          </a:p>
          <a:p>
            <a:r>
              <a:rPr lang="en-US" dirty="0" smtClean="0"/>
              <a:t>Used for computers </a:t>
            </a:r>
            <a:r>
              <a:rPr lang="en-US" dirty="0"/>
              <a:t>and other </a:t>
            </a:r>
            <a:r>
              <a:rPr lang="en-US" dirty="0" smtClean="0"/>
              <a:t>electronic devices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5800" y="1066800"/>
            <a:ext cx="0" cy="541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5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Structure of the Electric System</a:t>
            </a:r>
            <a:endParaRPr lang="en-US" dirty="0"/>
          </a:p>
        </p:txBody>
      </p:sp>
      <p:pic>
        <p:nvPicPr>
          <p:cNvPr id="2050" name="Picture 2" descr="themal image of atla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990599"/>
            <a:ext cx="9144000" cy="37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526150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Source: U of Idaho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7930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506</Words>
  <Application>Microsoft Office PowerPoint</Application>
  <PresentationFormat>On-screen Show (4:3)</PresentationFormat>
  <Paragraphs>74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How Power Plants Work</vt:lpstr>
      <vt:lpstr>What is electricity?</vt:lpstr>
      <vt:lpstr>What are some sources of electricity?</vt:lpstr>
      <vt:lpstr>Where do we get electricity from?</vt:lpstr>
      <vt:lpstr>What does a circuit look like?</vt:lpstr>
      <vt:lpstr>Basic theory describing electricity.</vt:lpstr>
      <vt:lpstr>Alternating current vs. Direct current</vt:lpstr>
      <vt:lpstr>Comparison of AC vs DC</vt:lpstr>
      <vt:lpstr>Basic Structure of the Electric System</vt:lpstr>
      <vt:lpstr>Basic structure of a power plant</vt:lpstr>
      <vt:lpstr>Power plant process (wet side)</vt:lpstr>
      <vt:lpstr>Power at your house process (dry side)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Power Plants Work</dc:title>
  <dc:creator>Kelly.Klima</dc:creator>
  <cp:lastModifiedBy>Kelly.Klima</cp:lastModifiedBy>
  <cp:revision>10</cp:revision>
  <dcterms:created xsi:type="dcterms:W3CDTF">2006-08-16T00:00:00Z</dcterms:created>
  <dcterms:modified xsi:type="dcterms:W3CDTF">2013-09-16T15:21:02Z</dcterms:modified>
</cp:coreProperties>
</file>