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Office [3] [3] [2]" lastIdx="1" clrIdx="6"/>
  <p:cmAuthor id="1" name="Microsoft Office User" initials="Office [3]" lastIdx="1" clrIdx="0"/>
  <p:cmAuthor id="8" name="Microsoft Office User" initials="Office [3] [3] [2] [2]" lastIdx="1" clrIdx="7"/>
  <p:cmAuthor id="2" name="Microsoft Office User" initials="Office [3] [2]" lastIdx="1" clrIdx="1"/>
  <p:cmAuthor id="9" name="Microsoft Office User" initials="Office [3] [3] [2] [2] [2]" lastIdx="1" clrIdx="8"/>
  <p:cmAuthor id="3" name="Microsoft Office User" initials="Office [3] [2] [2]" lastIdx="1" clrIdx="2"/>
  <p:cmAuthor id="10" name="Microsoft Office User" initials="Office [3] [3] [2] [2] [2] [2]" lastIdx="1" clrIdx="9"/>
  <p:cmAuthor id="4" name="Microsoft Office User" initials="Office [3] [2] [2] [2]" lastIdx="1" clrIdx="3"/>
  <p:cmAuthor id="11" name="Microsoft Office User" initials="Office [3] [3] [2] [2] [2] [2] [2]" lastIdx="1" clrIdx="10"/>
  <p:cmAuthor id="5" name="Microsoft Office User" initials="Office [3] [2] [2] [2] [2]" lastIdx="1" clrIdx="4"/>
  <p:cmAuthor id="6" name="Microsoft Office User" initials="Office [3] [3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C59"/>
    <a:srgbClr val="CA1F27"/>
    <a:srgbClr val="EDAB20"/>
    <a:srgbClr val="198599"/>
    <a:srgbClr val="009E48"/>
    <a:srgbClr val="C92127"/>
    <a:srgbClr val="1A8598"/>
    <a:srgbClr val="029D49"/>
    <a:srgbClr val="EDAB21"/>
    <a:srgbClr val="007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9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704" y="168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1208F8-C77B-D74F-B744-251287BDCA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C6985-D59B-ED4C-A70C-2CC55C24F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7B4C-DAAA-FF42-ACC3-9082998C8051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E5110-3723-1A4C-BFBF-177D32FB58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C7CFF-5960-0D4B-B26E-EF7C0C1C7D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80314-2679-CC4D-9663-C842C457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4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70953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Open Sans Regular"/>
      </a:defRPr>
    </a:lvl1pPr>
    <a:lvl2pPr indent="228600" latinLnBrk="0">
      <a:defRPr sz="1200">
        <a:latin typeface="+mj-lt"/>
        <a:ea typeface="+mj-ea"/>
        <a:cs typeface="+mj-cs"/>
        <a:sym typeface="Open Sans Regular"/>
      </a:defRPr>
    </a:lvl2pPr>
    <a:lvl3pPr indent="457200" latinLnBrk="0">
      <a:defRPr sz="1200">
        <a:latin typeface="+mj-lt"/>
        <a:ea typeface="+mj-ea"/>
        <a:cs typeface="+mj-cs"/>
        <a:sym typeface="Open Sans Regular"/>
      </a:defRPr>
    </a:lvl3pPr>
    <a:lvl4pPr indent="685800" latinLnBrk="0">
      <a:defRPr sz="1200">
        <a:latin typeface="+mj-lt"/>
        <a:ea typeface="+mj-ea"/>
        <a:cs typeface="+mj-cs"/>
        <a:sym typeface="Open Sans Regular"/>
      </a:defRPr>
    </a:lvl4pPr>
    <a:lvl5pPr indent="914400" latinLnBrk="0">
      <a:defRPr sz="1200">
        <a:latin typeface="+mj-lt"/>
        <a:ea typeface="+mj-ea"/>
        <a:cs typeface="+mj-cs"/>
        <a:sym typeface="Open Sans Regular"/>
      </a:defRPr>
    </a:lvl5pPr>
    <a:lvl6pPr indent="1143000" latinLnBrk="0">
      <a:defRPr sz="1200">
        <a:latin typeface="+mj-lt"/>
        <a:ea typeface="+mj-ea"/>
        <a:cs typeface="+mj-cs"/>
        <a:sym typeface="Open Sans Regular"/>
      </a:defRPr>
    </a:lvl6pPr>
    <a:lvl7pPr indent="1371600" latinLnBrk="0">
      <a:defRPr sz="1200">
        <a:latin typeface="+mj-lt"/>
        <a:ea typeface="+mj-ea"/>
        <a:cs typeface="+mj-cs"/>
        <a:sym typeface="Open Sans Regular"/>
      </a:defRPr>
    </a:lvl7pPr>
    <a:lvl8pPr indent="1600200" latinLnBrk="0">
      <a:defRPr sz="1200">
        <a:latin typeface="+mj-lt"/>
        <a:ea typeface="+mj-ea"/>
        <a:cs typeface="+mj-cs"/>
        <a:sym typeface="Open Sans Regular"/>
      </a:defRPr>
    </a:lvl8pPr>
    <a:lvl9pPr indent="1828800" latinLnBrk="0">
      <a:defRPr sz="1200">
        <a:latin typeface="+mj-lt"/>
        <a:ea typeface="+mj-ea"/>
        <a:cs typeface="+mj-cs"/>
        <a:sym typeface="Open Sans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 rotWithShape="1">
          <a:blip r:embed="rId2"/>
          <a:srcRect l="12467"/>
          <a:stretch/>
        </p:blipFill>
        <p:spPr>
          <a:xfrm>
            <a:off x="0" y="0"/>
            <a:ext cx="1054288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4972833" y="0"/>
            <a:ext cx="72191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5776231" y="3745282"/>
            <a:ext cx="5687223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32463" y="2284413"/>
            <a:ext cx="5730875" cy="1200150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Presentation Headline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788025" y="4026802"/>
            <a:ext cx="3270250" cy="338137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781891" y="4449077"/>
            <a:ext cx="5926137" cy="646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42D5A-7765-CEB0-6FF9-A990C7E4C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3333" y="2185445"/>
            <a:ext cx="2761904" cy="25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461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813071" y="2001772"/>
            <a:ext cx="3295669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1A5BF-9215-024D-9B63-EC0E351E6351}"/>
              </a:ext>
            </a:extLst>
          </p:cNvPr>
          <p:cNvSpPr/>
          <p:nvPr userDrawn="1"/>
        </p:nvSpPr>
        <p:spPr>
          <a:xfrm>
            <a:off x="4884234" y="0"/>
            <a:ext cx="730776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4884738" y="0"/>
            <a:ext cx="7307262" cy="685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600075"/>
            <a:ext cx="3295940" cy="1200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776288" y="2535238"/>
            <a:ext cx="3332452" cy="1631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12800" y="6332948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089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813071" y="2001772"/>
            <a:ext cx="3295669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600075"/>
            <a:ext cx="3295940" cy="1200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776288" y="2535238"/>
            <a:ext cx="3332452" cy="30368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4594557" y="600075"/>
            <a:ext cx="6977409" cy="497204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10122" y="6332948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7F888-A3AF-76D9-15D3-32199DD23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2289" y="6307064"/>
            <a:ext cx="2277894" cy="3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036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full-slide photo</a:t>
            </a:r>
          </a:p>
        </p:txBody>
      </p:sp>
    </p:spTree>
    <p:extLst>
      <p:ext uri="{BB962C8B-B14F-4D97-AF65-F5344CB8AC3E}">
        <p14:creationId xmlns:p14="http://schemas.microsoft.com/office/powerpoint/2010/main" val="12651714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E9874A-7B72-A240-A0AB-4D69B85514CD}"/>
              </a:ext>
            </a:extLst>
          </p:cNvPr>
          <p:cNvSpPr/>
          <p:nvPr userDrawn="1"/>
        </p:nvSpPr>
        <p:spPr>
          <a:xfrm>
            <a:off x="4186479" y="134938"/>
            <a:ext cx="3862775" cy="6595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82C34-DC55-7F4A-AC88-1664C3C2A080}"/>
              </a:ext>
            </a:extLst>
          </p:cNvPr>
          <p:cNvSpPr/>
          <p:nvPr userDrawn="1"/>
        </p:nvSpPr>
        <p:spPr>
          <a:xfrm>
            <a:off x="8184191" y="134938"/>
            <a:ext cx="3862775" cy="6595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3320E-5AF4-7D45-B925-56F581E20852}"/>
              </a:ext>
            </a:extLst>
          </p:cNvPr>
          <p:cNvSpPr/>
          <p:nvPr userDrawn="1"/>
        </p:nvSpPr>
        <p:spPr>
          <a:xfrm>
            <a:off x="166464" y="134938"/>
            <a:ext cx="3885077" cy="6595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66688" y="134938"/>
            <a:ext cx="3884612" cy="6596062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photo or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4186478" y="134938"/>
            <a:ext cx="3862776" cy="6596062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photo or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8184191" y="134938"/>
            <a:ext cx="3862775" cy="6596062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photo or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878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588723" y="588724"/>
            <a:ext cx="11014553" cy="56805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1757819" y="2035793"/>
            <a:ext cx="8538576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20850" y="2438400"/>
            <a:ext cx="8575545" cy="2803525"/>
          </a:xfrm>
        </p:spPr>
        <p:txBody>
          <a:bodyPr anchor="t">
            <a:normAutofit/>
          </a:bodyPr>
          <a:lstStyle>
            <a:lvl1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2400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288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60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963866A-1167-6843-8C6A-0581D75658FE}"/>
              </a:ext>
            </a:extLst>
          </p:cNvPr>
          <p:cNvSpPr txBox="1"/>
          <p:nvPr userDrawn="1"/>
        </p:nvSpPr>
        <p:spPr>
          <a:xfrm>
            <a:off x="1820450" y="1220947"/>
            <a:ext cx="58830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spc="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sz="3600" spc="0" dirty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sz="3600" spc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21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4363" y="3044825"/>
            <a:ext cx="5883275" cy="7683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New 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15BB7-114B-368A-0435-C4749DFE8F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6031" y="6118698"/>
            <a:ext cx="2928732" cy="4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642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346325" y="3081338"/>
            <a:ext cx="6746875" cy="1631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346325" y="2535238"/>
            <a:ext cx="6638925" cy="4000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="1" baseline="0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2346325" y="6318042"/>
            <a:ext cx="350415" cy="33855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90D85-5C9B-E8D9-AA23-65803B947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289" y="6307064"/>
            <a:ext cx="2277894" cy="3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1847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46325" y="2978150"/>
            <a:ext cx="4289425" cy="2246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Straight Connector 3">
            <a:extLst>
              <a:ext uri="{FF2B5EF4-FFF2-40B4-BE49-F238E27FC236}">
                <a16:creationId xmlns:a16="http://schemas.microsoft.com/office/drawing/2014/main" id="{F9BD3ECE-BE50-D24E-A5FA-EDB22E5FB81C}"/>
              </a:ext>
            </a:extLst>
          </p:cNvPr>
          <p:cNvSpPr/>
          <p:nvPr userDrawn="1"/>
        </p:nvSpPr>
        <p:spPr>
          <a:xfrm flipH="1">
            <a:off x="6861569" y="2624443"/>
            <a:ext cx="36096" cy="260002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46324" y="2535238"/>
            <a:ext cx="4288651" cy="4000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="1" baseline="0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 Text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69053" y="2535238"/>
            <a:ext cx="4288651" cy="4000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="1" baseline="0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 Text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7272098" y="2974975"/>
            <a:ext cx="4289425" cy="2246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2347165" y="6318250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6D4EB-82D0-3651-49BE-F9DEEC405A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289" y="6307064"/>
            <a:ext cx="2277894" cy="3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32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0D357D6-40C8-AD46-A89D-9806E43D62FA}"/>
              </a:ext>
            </a:extLst>
          </p:cNvPr>
          <p:cNvSpPr/>
          <p:nvPr/>
        </p:nvSpPr>
        <p:spPr>
          <a:xfrm>
            <a:off x="2346544" y="2596953"/>
            <a:ext cx="393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  <a:latin typeface="Crimson Text" panose="02000503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endParaRPr lang="en-US" sz="5400" dirty="0">
              <a:solidFill>
                <a:schemeClr val="bg1">
                  <a:lumMod val="65000"/>
                </a:schemeClr>
              </a:solidFill>
              <a:latin typeface="Crimson Text" panose="02000503000000000000" pitchFamily="2" charset="77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 rot="429021">
            <a:off x="8715166" y="1582670"/>
            <a:ext cx="2665962" cy="41751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Optional picture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676100" y="5367415"/>
            <a:ext cx="4413250" cy="369887"/>
          </a:xfrm>
        </p:spPr>
        <p:txBody>
          <a:bodyPr anchor="ctr">
            <a:normAutofit/>
          </a:bodyPr>
          <a:lstStyle>
            <a:lvl1pPr marL="0" indent="0">
              <a:buNone/>
              <a:defRPr sz="1800" cap="all" spc="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676525" y="2779713"/>
            <a:ext cx="5286375" cy="221615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quote text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2325685" y="6332948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B0477-9F16-514B-10C3-E0A157FA96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289" y="6307064"/>
            <a:ext cx="2277894" cy="3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25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35568" y="6328495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393950" y="2535238"/>
            <a:ext cx="6816725" cy="3067050"/>
          </a:xfrm>
        </p:spPr>
        <p:txBody>
          <a:bodyPr/>
          <a:lstStyle>
            <a:lvl1pPr marL="347472" indent="-347472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bulleted list.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708275" y="6342063"/>
            <a:ext cx="5768163" cy="27622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78595A-5F43-2E10-AC26-DCAD3327F8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289" y="6307064"/>
            <a:ext cx="2277894" cy="3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25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Straight Connector 3">
            <a:extLst>
              <a:ext uri="{FF2B5EF4-FFF2-40B4-BE49-F238E27FC236}">
                <a16:creationId xmlns:a16="http://schemas.microsoft.com/office/drawing/2014/main" id="{8BAAEE2E-CF72-D545-BE68-79823B4BCF5B}"/>
              </a:ext>
            </a:extLst>
          </p:cNvPr>
          <p:cNvSpPr/>
          <p:nvPr userDrawn="1"/>
        </p:nvSpPr>
        <p:spPr>
          <a:xfrm>
            <a:off x="2382685" y="3389704"/>
            <a:ext cx="9202993" cy="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" name="Straight Connector 3">
            <a:extLst>
              <a:ext uri="{FF2B5EF4-FFF2-40B4-BE49-F238E27FC236}">
                <a16:creationId xmlns:a16="http://schemas.microsoft.com/office/drawing/2014/main" id="{D732FC46-5B10-FC46-9D01-3DDF8674D16B}"/>
              </a:ext>
            </a:extLst>
          </p:cNvPr>
          <p:cNvSpPr/>
          <p:nvPr userDrawn="1"/>
        </p:nvSpPr>
        <p:spPr>
          <a:xfrm>
            <a:off x="2382685" y="4675735"/>
            <a:ext cx="9202993" cy="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traight Connector 3">
            <a:extLst>
              <a:ext uri="{FF2B5EF4-FFF2-40B4-BE49-F238E27FC236}">
                <a16:creationId xmlns:a16="http://schemas.microsoft.com/office/drawing/2014/main" id="{7AB9B77F-AA9C-5C47-A57B-75F33290901A}"/>
              </a:ext>
            </a:extLst>
          </p:cNvPr>
          <p:cNvSpPr/>
          <p:nvPr userDrawn="1"/>
        </p:nvSpPr>
        <p:spPr>
          <a:xfrm>
            <a:off x="2382685" y="6017521"/>
            <a:ext cx="9202993" cy="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5" hasCustomPrompt="1"/>
          </p:nvPr>
        </p:nvSpPr>
        <p:spPr>
          <a:xfrm>
            <a:off x="2457450" y="2378670"/>
            <a:ext cx="1503363" cy="923330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302125" y="2448025"/>
            <a:ext cx="6832600" cy="554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2457450" y="3601170"/>
            <a:ext cx="1503363" cy="923330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4302125" y="3670525"/>
            <a:ext cx="6832600" cy="554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49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2457450" y="4884025"/>
            <a:ext cx="1503363" cy="923330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4302125" y="4953380"/>
            <a:ext cx="6832600" cy="554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2341697" y="6316472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ED539-93EA-852E-84BE-CD010870A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289" y="6307064"/>
            <a:ext cx="2277894" cy="3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7939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08225" y="6320927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Chart Placeholder 30"/>
          <p:cNvSpPr>
            <a:spLocks noGrp="1"/>
          </p:cNvSpPr>
          <p:nvPr>
            <p:ph type="chart" sz="quarter" idx="15" hasCustomPrompt="1"/>
          </p:nvPr>
        </p:nvSpPr>
        <p:spPr>
          <a:xfrm>
            <a:off x="2308225" y="2682875"/>
            <a:ext cx="7102475" cy="3189288"/>
          </a:xfrm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79A80A-8A13-A645-A104-E2C466642BD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1615723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8BE8CB9-2462-C449-954F-F3E3966905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17321198"/>
              </p:ext>
            </p:extLst>
          </p:nvPr>
        </p:nvGraphicFramePr>
        <p:xfrm>
          <a:off x="3704639" y="2683253"/>
          <a:ext cx="4782721" cy="318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823913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6" hasCustomPrompt="1"/>
          </p:nvPr>
        </p:nvSpPr>
        <p:spPr>
          <a:xfrm>
            <a:off x="2308225" y="2179638"/>
            <a:ext cx="6676559" cy="368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chart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F5F25-1341-3367-E05D-1552C2C00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62289" y="6307064"/>
            <a:ext cx="2277894" cy="3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404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5C9376-81E4-9970-635A-A2FFC72EFA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82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MU">
      <a:dk1>
        <a:srgbClr val="404040"/>
      </a:dk1>
      <a:lt1>
        <a:sysClr val="window" lastClr="FFFFFF"/>
      </a:lt1>
      <a:dk2>
        <a:srgbClr val="898989"/>
      </a:dk2>
      <a:lt2>
        <a:srgbClr val="BABABA"/>
      </a:lt2>
      <a:accent1>
        <a:srgbClr val="BB0000"/>
      </a:accent1>
      <a:accent2>
        <a:srgbClr val="404040"/>
      </a:accent2>
      <a:accent3>
        <a:srgbClr val="BABABA"/>
      </a:accent3>
      <a:accent4>
        <a:srgbClr val="00337F"/>
      </a:accent4>
      <a:accent5>
        <a:srgbClr val="AA6600"/>
      </a:accent5>
      <a:accent6>
        <a:srgbClr val="006677"/>
      </a:accent6>
      <a:hlink>
        <a:srgbClr val="00337F"/>
      </a:hlink>
      <a:folHlink>
        <a:srgbClr val="AA6600"/>
      </a:folHlink>
    </a:clrScheme>
    <a:fontScheme name="CMU-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C593304B-F31A-6C4A-BA53-4B8BB0E575FF}" vid="{2FBFEC0D-DF69-FD42-A2AB-3B1AA190BCD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Open Sans Regular"/>
        <a:ea typeface="Open Sans Regular"/>
        <a:cs typeface="Open Sans Regular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Crimson Text</vt:lpstr>
      <vt:lpstr>Open Sans</vt:lpstr>
      <vt:lpstr>Open Sans Extrabold</vt:lpstr>
      <vt:lpstr>Open Sans Light</vt:lpstr>
      <vt:lpstr>Open Sans 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Mireille Mobley</dc:creator>
  <cp:lastModifiedBy>Mireille Mobley</cp:lastModifiedBy>
  <cp:revision>3</cp:revision>
  <cp:lastPrinted>2018-06-14T20:26:19Z</cp:lastPrinted>
  <dcterms:created xsi:type="dcterms:W3CDTF">2023-10-18T16:27:18Z</dcterms:created>
  <dcterms:modified xsi:type="dcterms:W3CDTF">2024-01-16T15:52:40Z</dcterms:modified>
</cp:coreProperties>
</file>